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70" r:id="rId6"/>
    <p:sldId id="266" r:id="rId7"/>
    <p:sldId id="265" r:id="rId8"/>
    <p:sldId id="281" r:id="rId9"/>
    <p:sldId id="267" r:id="rId10"/>
    <p:sldId id="268" r:id="rId11"/>
    <p:sldId id="269" r:id="rId12"/>
    <p:sldId id="261" r:id="rId13"/>
    <p:sldId id="278" r:id="rId14"/>
    <p:sldId id="271" r:id="rId15"/>
    <p:sldId id="263" r:id="rId16"/>
    <p:sldId id="262" r:id="rId17"/>
    <p:sldId id="277" r:id="rId18"/>
    <p:sldId id="272" r:id="rId19"/>
    <p:sldId id="273" r:id="rId20"/>
    <p:sldId id="280" r:id="rId21"/>
    <p:sldId id="279" r:id="rId2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64D8A-9572-43A2-BE44-0C4732D4DFD8}" v="930" dt="2024-04-25T07:25:05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 Svensson" userId="22d3f55537eb6902" providerId="LiveId" clId="{64264D8A-9572-43A2-BE44-0C4732D4DFD8}"/>
    <pc:docChg chg="undo custSel addSld delSld modSld sldOrd">
      <pc:chgData name="Gustav Svensson" userId="22d3f55537eb6902" providerId="LiveId" clId="{64264D8A-9572-43A2-BE44-0C4732D4DFD8}" dt="2024-04-25T07:32:20.725" v="17581" actId="20577"/>
      <pc:docMkLst>
        <pc:docMk/>
      </pc:docMkLst>
      <pc:sldChg chg="addSp modSp mod">
        <pc:chgData name="Gustav Svensson" userId="22d3f55537eb6902" providerId="LiveId" clId="{64264D8A-9572-43A2-BE44-0C4732D4DFD8}" dt="2024-04-16T08:05:17.117" v="8577" actId="1076"/>
        <pc:sldMkLst>
          <pc:docMk/>
          <pc:sldMk cId="3306630043" sldId="256"/>
        </pc:sldMkLst>
        <pc:spChg chg="mod">
          <ac:chgData name="Gustav Svensson" userId="22d3f55537eb6902" providerId="LiveId" clId="{64264D8A-9572-43A2-BE44-0C4732D4DFD8}" dt="2024-04-16T08:05:17.117" v="8577" actId="1076"/>
          <ac:spMkLst>
            <pc:docMk/>
            <pc:sldMk cId="3306630043" sldId="256"/>
            <ac:spMk id="2" creationId="{75C8D634-A7F3-959E-69D1-9C4694717238}"/>
          </ac:spMkLst>
        </pc:spChg>
        <pc:picChg chg="add mod">
          <ac:chgData name="Gustav Svensson" userId="22d3f55537eb6902" providerId="LiveId" clId="{64264D8A-9572-43A2-BE44-0C4732D4DFD8}" dt="2024-04-16T08:04:51.914" v="8516" actId="1076"/>
          <ac:picMkLst>
            <pc:docMk/>
            <pc:sldMk cId="3306630043" sldId="256"/>
            <ac:picMk id="4" creationId="{F23677A8-1F86-417E-B1EB-E144BA0C7477}"/>
          </ac:picMkLst>
        </pc:picChg>
        <pc:picChg chg="add mod">
          <ac:chgData name="Gustav Svensson" userId="22d3f55537eb6902" providerId="LiveId" clId="{64264D8A-9572-43A2-BE44-0C4732D4DFD8}" dt="2024-04-15T10:51:53.287" v="3355" actId="1076"/>
          <ac:picMkLst>
            <pc:docMk/>
            <pc:sldMk cId="3306630043" sldId="256"/>
            <ac:picMk id="5" creationId="{911A3F5F-54C8-ACC3-E54C-61605C9F74B0}"/>
          </ac:picMkLst>
        </pc:picChg>
        <pc:picChg chg="add mod">
          <ac:chgData name="Gustav Svensson" userId="22d3f55537eb6902" providerId="LiveId" clId="{64264D8A-9572-43A2-BE44-0C4732D4DFD8}" dt="2024-04-15T15:25:33.456" v="7846" actId="1076"/>
          <ac:picMkLst>
            <pc:docMk/>
            <pc:sldMk cId="3306630043" sldId="256"/>
            <ac:picMk id="6" creationId="{550BB680-C525-4B54-4441-6D31E14D05A3}"/>
          </ac:picMkLst>
        </pc:picChg>
      </pc:sldChg>
      <pc:sldChg chg="addSp modSp mod">
        <pc:chgData name="Gustav Svensson" userId="22d3f55537eb6902" providerId="LiveId" clId="{64264D8A-9572-43A2-BE44-0C4732D4DFD8}" dt="2024-04-16T08:05:59.452" v="8582" actId="1076"/>
        <pc:sldMkLst>
          <pc:docMk/>
          <pc:sldMk cId="3312910129" sldId="257"/>
        </pc:sldMkLst>
        <pc:spChg chg="mod">
          <ac:chgData name="Gustav Svensson" userId="22d3f55537eb6902" providerId="LiveId" clId="{64264D8A-9572-43A2-BE44-0C4732D4DFD8}" dt="2024-04-15T10:52:27.246" v="3356" actId="2711"/>
          <ac:spMkLst>
            <pc:docMk/>
            <pc:sldMk cId="3312910129" sldId="257"/>
            <ac:spMk id="2" creationId="{A80960E6-DC31-0D15-5EFA-BAA2E434D66E}"/>
          </ac:spMkLst>
        </pc:spChg>
        <pc:spChg chg="mod">
          <ac:chgData name="Gustav Svensson" userId="22d3f55537eb6902" providerId="LiveId" clId="{64264D8A-9572-43A2-BE44-0C4732D4DFD8}" dt="2024-04-15T10:53:54.252" v="3368" actId="1076"/>
          <ac:spMkLst>
            <pc:docMk/>
            <pc:sldMk cId="3312910129" sldId="257"/>
            <ac:spMk id="3" creationId="{5557E846-DBA4-F33D-CAC3-3D54C2DD2098}"/>
          </ac:spMkLst>
        </pc:spChg>
        <pc:spChg chg="add mod ord">
          <ac:chgData name="Gustav Svensson" userId="22d3f55537eb6902" providerId="LiveId" clId="{64264D8A-9572-43A2-BE44-0C4732D4DFD8}" dt="2024-04-16T08:05:57.887" v="8581" actId="1076"/>
          <ac:spMkLst>
            <pc:docMk/>
            <pc:sldMk cId="3312910129" sldId="257"/>
            <ac:spMk id="5" creationId="{B74FED41-3F05-415D-39C6-17EE29C74D16}"/>
          </ac:spMkLst>
        </pc:spChg>
        <pc:spChg chg="add mod ord">
          <ac:chgData name="Gustav Svensson" userId="22d3f55537eb6902" providerId="LiveId" clId="{64264D8A-9572-43A2-BE44-0C4732D4DFD8}" dt="2024-04-15T10:56:02.248" v="3389" actId="170"/>
          <ac:spMkLst>
            <pc:docMk/>
            <pc:sldMk cId="3312910129" sldId="257"/>
            <ac:spMk id="6" creationId="{EC8B87B2-996C-CE5E-DA41-A92A6B7CAD63}"/>
          </ac:spMkLst>
        </pc:spChg>
        <pc:picChg chg="add mod ord">
          <ac:chgData name="Gustav Svensson" userId="22d3f55537eb6902" providerId="LiveId" clId="{64264D8A-9572-43A2-BE44-0C4732D4DFD8}" dt="2024-04-15T10:56:26.201" v="3391" actId="1076"/>
          <ac:picMkLst>
            <pc:docMk/>
            <pc:sldMk cId="3312910129" sldId="257"/>
            <ac:picMk id="4" creationId="{F440D12E-AD5B-CE6B-6CCF-22DD2723CCDD}"/>
          </ac:picMkLst>
        </pc:picChg>
        <pc:picChg chg="add mod modCrop">
          <ac:chgData name="Gustav Svensson" userId="22d3f55537eb6902" providerId="LiveId" clId="{64264D8A-9572-43A2-BE44-0C4732D4DFD8}" dt="2024-04-15T10:56:17.040" v="3390" actId="1076"/>
          <ac:picMkLst>
            <pc:docMk/>
            <pc:sldMk cId="3312910129" sldId="257"/>
            <ac:picMk id="8" creationId="{EAB309A8-D955-3676-7618-6AE354B4DB97}"/>
          </ac:picMkLst>
        </pc:picChg>
        <pc:picChg chg="add mod">
          <ac:chgData name="Gustav Svensson" userId="22d3f55537eb6902" providerId="LiveId" clId="{64264D8A-9572-43A2-BE44-0C4732D4DFD8}" dt="2024-04-15T10:53:42.315" v="3367" actId="1076"/>
          <ac:picMkLst>
            <pc:docMk/>
            <pc:sldMk cId="3312910129" sldId="257"/>
            <ac:picMk id="1026" creationId="{A2706F09-3CD4-B232-2796-42CFACCB831F}"/>
          </ac:picMkLst>
        </pc:picChg>
        <pc:picChg chg="mod">
          <ac:chgData name="Gustav Svensson" userId="22d3f55537eb6902" providerId="LiveId" clId="{64264D8A-9572-43A2-BE44-0C4732D4DFD8}" dt="2024-04-16T08:05:59.452" v="8582" actId="1076"/>
          <ac:picMkLst>
            <pc:docMk/>
            <pc:sldMk cId="3312910129" sldId="257"/>
            <ac:picMk id="1032" creationId="{FEA172FA-43A1-C330-3F18-2275967A8A58}"/>
          </ac:picMkLst>
        </pc:picChg>
      </pc:sldChg>
      <pc:sldChg chg="addSp delSp modSp del mod modAnim">
        <pc:chgData name="Gustav Svensson" userId="22d3f55537eb6902" providerId="LiveId" clId="{64264D8A-9572-43A2-BE44-0C4732D4DFD8}" dt="2024-04-25T06:17:48.777" v="17264" actId="47"/>
        <pc:sldMkLst>
          <pc:docMk/>
          <pc:sldMk cId="3966535720" sldId="258"/>
        </pc:sldMkLst>
        <pc:spChg chg="mod">
          <ac:chgData name="Gustav Svensson" userId="22d3f55537eb6902" providerId="LiveId" clId="{64264D8A-9572-43A2-BE44-0C4732D4DFD8}" dt="2024-04-22T07:21:03.161" v="14930" actId="1076"/>
          <ac:spMkLst>
            <pc:docMk/>
            <pc:sldMk cId="3966535720" sldId="258"/>
            <ac:spMk id="2" creationId="{1AB52DC9-124F-BE25-D1BC-16613B0AFA4D}"/>
          </ac:spMkLst>
        </pc:spChg>
        <pc:spChg chg="del">
          <ac:chgData name="Gustav Svensson" userId="22d3f55537eb6902" providerId="LiveId" clId="{64264D8A-9572-43A2-BE44-0C4732D4DFD8}" dt="2024-04-15T14:05:31.474" v="6782" actId="931"/>
          <ac:spMkLst>
            <pc:docMk/>
            <pc:sldMk cId="3966535720" sldId="258"/>
            <ac:spMk id="3" creationId="{F566FFBB-9950-2508-259E-C1667C42A7FF}"/>
          </ac:spMkLst>
        </pc:spChg>
        <pc:spChg chg="del mod">
          <ac:chgData name="Gustav Svensson" userId="22d3f55537eb6902" providerId="LiveId" clId="{64264D8A-9572-43A2-BE44-0C4732D4DFD8}" dt="2024-04-15T14:06:44.039" v="6811"/>
          <ac:spMkLst>
            <pc:docMk/>
            <pc:sldMk cId="3966535720" sldId="258"/>
            <ac:spMk id="9" creationId="{A96082E5-5332-4B9F-875F-0B8FE35000B3}"/>
          </ac:spMkLst>
        </pc:spChg>
        <pc:spChg chg="add del mod">
          <ac:chgData name="Gustav Svensson" userId="22d3f55537eb6902" providerId="LiveId" clId="{64264D8A-9572-43A2-BE44-0C4732D4DFD8}" dt="2024-04-22T07:20:42.509" v="14925"/>
          <ac:spMkLst>
            <pc:docMk/>
            <pc:sldMk cId="3966535720" sldId="258"/>
            <ac:spMk id="11" creationId="{CCFA3E35-7EE0-7724-FE00-3F50D074BBB7}"/>
          </ac:spMkLst>
        </pc:spChg>
        <pc:spChg chg="add mod">
          <ac:chgData name="Gustav Svensson" userId="22d3f55537eb6902" providerId="LiveId" clId="{64264D8A-9572-43A2-BE44-0C4732D4DFD8}" dt="2024-04-23T15:13:36.634" v="17223" actId="688"/>
          <ac:spMkLst>
            <pc:docMk/>
            <pc:sldMk cId="3966535720" sldId="258"/>
            <ac:spMk id="12" creationId="{9C2EA1B7-7947-5764-EE36-28073750933F}"/>
          </ac:spMkLst>
        </pc:spChg>
        <pc:spChg chg="add mod">
          <ac:chgData name="Gustav Svensson" userId="22d3f55537eb6902" providerId="LiveId" clId="{64264D8A-9572-43A2-BE44-0C4732D4DFD8}" dt="2024-04-23T15:13:36.634" v="17223" actId="688"/>
          <ac:spMkLst>
            <pc:docMk/>
            <pc:sldMk cId="3966535720" sldId="258"/>
            <ac:spMk id="13" creationId="{1F2EBAB0-EC18-E1AF-0820-59BAE29F4E15}"/>
          </ac:spMkLst>
        </pc:spChg>
        <pc:spChg chg="add mod">
          <ac:chgData name="Gustav Svensson" userId="22d3f55537eb6902" providerId="LiveId" clId="{64264D8A-9572-43A2-BE44-0C4732D4DFD8}" dt="2024-04-23T15:13:36.634" v="17223" actId="688"/>
          <ac:spMkLst>
            <pc:docMk/>
            <pc:sldMk cId="3966535720" sldId="258"/>
            <ac:spMk id="14" creationId="{94F32F7E-4451-4012-3619-92769D16006E}"/>
          </ac:spMkLst>
        </pc:spChg>
        <pc:spChg chg="add mod">
          <ac:chgData name="Gustav Svensson" userId="22d3f55537eb6902" providerId="LiveId" clId="{64264D8A-9572-43A2-BE44-0C4732D4DFD8}" dt="2024-04-23T15:13:36.634" v="17223" actId="688"/>
          <ac:spMkLst>
            <pc:docMk/>
            <pc:sldMk cId="3966535720" sldId="258"/>
            <ac:spMk id="15" creationId="{BCC4049F-C5FD-7F59-FD21-1520E02D9CD9}"/>
          </ac:spMkLst>
        </pc:spChg>
        <pc:spChg chg="add del">
          <ac:chgData name="Gustav Svensson" userId="22d3f55537eb6902" providerId="LiveId" clId="{64264D8A-9572-43A2-BE44-0C4732D4DFD8}" dt="2024-04-23T15:14:49.149" v="17232" actId="478"/>
          <ac:spMkLst>
            <pc:docMk/>
            <pc:sldMk cId="3966535720" sldId="258"/>
            <ac:spMk id="17" creationId="{1F4086C9-9C36-2B7A-A875-C4F952DA466A}"/>
          </ac:spMkLst>
        </pc:spChg>
        <pc:spChg chg="add del">
          <ac:chgData name="Gustav Svensson" userId="22d3f55537eb6902" providerId="LiveId" clId="{64264D8A-9572-43A2-BE44-0C4732D4DFD8}" dt="2024-04-23T15:15:22.277" v="17235"/>
          <ac:spMkLst>
            <pc:docMk/>
            <pc:sldMk cId="3966535720" sldId="258"/>
            <ac:spMk id="18" creationId="{F9211958-B971-9E10-303C-C431F866EB4B}"/>
          </ac:spMkLst>
        </pc:spChg>
        <pc:spChg chg="add del">
          <ac:chgData name="Gustav Svensson" userId="22d3f55537eb6902" providerId="LiveId" clId="{64264D8A-9572-43A2-BE44-0C4732D4DFD8}" dt="2024-04-23T15:17:08.797" v="17253" actId="11529"/>
          <ac:spMkLst>
            <pc:docMk/>
            <pc:sldMk cId="3966535720" sldId="258"/>
            <ac:spMk id="21" creationId="{D2238B84-6F4B-E745-1D67-79868279D232}"/>
          </ac:spMkLst>
        </pc:spChg>
        <pc:spChg chg="add del">
          <ac:chgData name="Gustav Svensson" userId="22d3f55537eb6902" providerId="LiveId" clId="{64264D8A-9572-43A2-BE44-0C4732D4DFD8}" dt="2024-04-23T15:17:55.464" v="17259"/>
          <ac:spMkLst>
            <pc:docMk/>
            <pc:sldMk cId="3966535720" sldId="258"/>
            <ac:spMk id="22" creationId="{6F693A9D-230B-8A54-48E5-BBE23D63CA91}"/>
          </ac:spMkLst>
        </pc:spChg>
        <pc:picChg chg="add del mod">
          <ac:chgData name="Gustav Svensson" userId="22d3f55537eb6902" providerId="LiveId" clId="{64264D8A-9572-43A2-BE44-0C4732D4DFD8}" dt="2024-04-15T14:06:44.039" v="6811"/>
          <ac:picMkLst>
            <pc:docMk/>
            <pc:sldMk cId="3966535720" sldId="258"/>
            <ac:picMk id="4" creationId="{DA901B8D-A5CA-F588-A0F1-431857238CC4}"/>
          </ac:picMkLst>
        </pc:picChg>
        <pc:picChg chg="add del mod ord modCrop">
          <ac:chgData name="Gustav Svensson" userId="22d3f55537eb6902" providerId="LiveId" clId="{64264D8A-9572-43A2-BE44-0C4732D4DFD8}" dt="2024-04-15T14:06:33.461" v="6808" actId="27803"/>
          <ac:picMkLst>
            <pc:docMk/>
            <pc:sldMk cId="3966535720" sldId="258"/>
            <ac:picMk id="6" creationId="{A96082E5-5332-4B9F-875F-0B8FE35000B3}"/>
          </ac:picMkLst>
        </pc:picChg>
        <pc:picChg chg="add del mod">
          <ac:chgData name="Gustav Svensson" userId="22d3f55537eb6902" providerId="LiveId" clId="{64264D8A-9572-43A2-BE44-0C4732D4DFD8}" dt="2024-04-22T07:20:18.733" v="14921" actId="478"/>
          <ac:picMkLst>
            <pc:docMk/>
            <pc:sldMk cId="3966535720" sldId="258"/>
            <ac:picMk id="8" creationId="{9A875A61-CDAE-E34A-C53D-908E045141AD}"/>
          </ac:picMkLst>
        </pc:picChg>
        <pc:picChg chg="del mod">
          <ac:chgData name="Gustav Svensson" userId="22d3f55537eb6902" providerId="LiveId" clId="{64264D8A-9572-43A2-BE44-0C4732D4DFD8}" dt="2024-04-22T07:20:16.232" v="14920" actId="478"/>
          <ac:picMkLst>
            <pc:docMk/>
            <pc:sldMk cId="3966535720" sldId="258"/>
            <ac:picMk id="10" creationId="{C83A2E6A-C192-0959-8FC5-1969A4F0AC79}"/>
          </ac:picMkLst>
        </pc:picChg>
        <pc:picChg chg="add del mod">
          <ac:chgData name="Gustav Svensson" userId="22d3f55537eb6902" providerId="LiveId" clId="{64264D8A-9572-43A2-BE44-0C4732D4DFD8}" dt="2024-04-23T15:15:22.277" v="17235"/>
          <ac:picMkLst>
            <pc:docMk/>
            <pc:sldMk cId="3966535720" sldId="258"/>
            <ac:picMk id="16" creationId="{F596D136-A0F9-EF27-C6CF-C53121EC1501}"/>
          </ac:picMkLst>
        </pc:picChg>
        <pc:picChg chg="mod">
          <ac:chgData name="Gustav Svensson" userId="22d3f55537eb6902" providerId="LiveId" clId="{64264D8A-9572-43A2-BE44-0C4732D4DFD8}" dt="2024-04-23T15:18:04.288" v="17261" actId="1076"/>
          <ac:picMkLst>
            <pc:docMk/>
            <pc:sldMk cId="3966535720" sldId="258"/>
            <ac:picMk id="19" creationId="{8FB29D62-EF6E-16D9-6639-26E6477E44D4}"/>
          </ac:picMkLst>
        </pc:picChg>
        <pc:picChg chg="add del mod">
          <ac:chgData name="Gustav Svensson" userId="22d3f55537eb6902" providerId="LiveId" clId="{64264D8A-9572-43A2-BE44-0C4732D4DFD8}" dt="2024-04-23T15:17:55.464" v="17259"/>
          <ac:picMkLst>
            <pc:docMk/>
            <pc:sldMk cId="3966535720" sldId="258"/>
            <ac:picMk id="20" creationId="{FEAE6C00-F52E-5477-F0BA-31FD054A69C7}"/>
          </ac:picMkLst>
        </pc:picChg>
        <pc:picChg chg="mod">
          <ac:chgData name="Gustav Svensson" userId="22d3f55537eb6902" providerId="LiveId" clId="{64264D8A-9572-43A2-BE44-0C4732D4DFD8}" dt="2024-04-23T15:17:45.801" v="17258"/>
          <ac:picMkLst>
            <pc:docMk/>
            <pc:sldMk cId="3966535720" sldId="258"/>
            <ac:picMk id="23" creationId="{BD194BFA-3996-78A3-9289-9A8E5F22107E}"/>
          </ac:picMkLst>
        </pc:picChg>
        <pc:picChg chg="add mod">
          <ac:chgData name="Gustav Svensson" userId="22d3f55537eb6902" providerId="LiveId" clId="{64264D8A-9572-43A2-BE44-0C4732D4DFD8}" dt="2024-04-23T15:17:45.049" v="17257" actId="571"/>
          <ac:picMkLst>
            <pc:docMk/>
            <pc:sldMk cId="3966535720" sldId="258"/>
            <ac:picMk id="24" creationId="{EAB47DAB-06E4-5524-A95F-4F1C28D6FAE4}"/>
          </ac:picMkLst>
        </pc:picChg>
        <pc:picChg chg="mod">
          <ac:chgData name="Gustav Svensson" userId="22d3f55537eb6902" providerId="LiveId" clId="{64264D8A-9572-43A2-BE44-0C4732D4DFD8}" dt="2024-04-23T15:18:19.836" v="17263" actId="14861"/>
          <ac:picMkLst>
            <pc:docMk/>
            <pc:sldMk cId="3966535720" sldId="258"/>
            <ac:picMk id="25" creationId="{8AF063D6-FA7B-5BBA-566E-B9EAC2D6D9BA}"/>
          </ac:picMkLst>
        </pc:picChg>
      </pc:sldChg>
      <pc:sldChg chg="addSp delSp modSp mod">
        <pc:chgData name="Gustav Svensson" userId="22d3f55537eb6902" providerId="LiveId" clId="{64264D8A-9572-43A2-BE44-0C4732D4DFD8}" dt="2024-04-23T12:15:20.749" v="16567" actId="1076"/>
        <pc:sldMkLst>
          <pc:docMk/>
          <pc:sldMk cId="42592128" sldId="259"/>
        </pc:sldMkLst>
        <pc:spChg chg="del mod">
          <ac:chgData name="Gustav Svensson" userId="22d3f55537eb6902" providerId="LiveId" clId="{64264D8A-9572-43A2-BE44-0C4732D4DFD8}" dt="2024-04-16T08:07:32.944" v="8592" actId="478"/>
          <ac:spMkLst>
            <pc:docMk/>
            <pc:sldMk cId="42592128" sldId="259"/>
            <ac:spMk id="2" creationId="{DAA5EE19-0E81-15CD-63A8-5878E6FEBB62}"/>
          </ac:spMkLst>
        </pc:spChg>
        <pc:spChg chg="del mod">
          <ac:chgData name="Gustav Svensson" userId="22d3f55537eb6902" providerId="LiveId" clId="{64264D8A-9572-43A2-BE44-0C4732D4DFD8}" dt="2024-04-16T08:07:38.520" v="8594" actId="478"/>
          <ac:spMkLst>
            <pc:docMk/>
            <pc:sldMk cId="42592128" sldId="259"/>
            <ac:spMk id="3" creationId="{79431116-A254-6387-CBFC-01E52F973E86}"/>
          </ac:spMkLst>
        </pc:spChg>
        <pc:spChg chg="add del mod">
          <ac:chgData name="Gustav Svensson" userId="22d3f55537eb6902" providerId="LiveId" clId="{64264D8A-9572-43A2-BE44-0C4732D4DFD8}" dt="2024-04-16T08:07:44.047" v="8596" actId="478"/>
          <ac:spMkLst>
            <pc:docMk/>
            <pc:sldMk cId="42592128" sldId="259"/>
            <ac:spMk id="8" creationId="{D1B7BDF8-264D-012E-4E63-F86DE84D5D32}"/>
          </ac:spMkLst>
        </pc:spChg>
        <pc:spChg chg="add del mod">
          <ac:chgData name="Gustav Svensson" userId="22d3f55537eb6902" providerId="LiveId" clId="{64264D8A-9572-43A2-BE44-0C4732D4DFD8}" dt="2024-04-16T08:07:41.777" v="8595" actId="478"/>
          <ac:spMkLst>
            <pc:docMk/>
            <pc:sldMk cId="42592128" sldId="259"/>
            <ac:spMk id="10" creationId="{31D79340-3A64-F949-785E-F7AB6B934611}"/>
          </ac:spMkLst>
        </pc:spChg>
        <pc:spChg chg="add del">
          <ac:chgData name="Gustav Svensson" userId="22d3f55537eb6902" providerId="LiveId" clId="{64264D8A-9572-43A2-BE44-0C4732D4DFD8}" dt="2024-04-16T08:59:20.818" v="8782" actId="478"/>
          <ac:spMkLst>
            <pc:docMk/>
            <pc:sldMk cId="42592128" sldId="259"/>
            <ac:spMk id="30" creationId="{4014AE1B-DD94-7383-96E4-402F945EDEFB}"/>
          </ac:spMkLst>
        </pc:spChg>
        <pc:spChg chg="add del">
          <ac:chgData name="Gustav Svensson" userId="22d3f55537eb6902" providerId="LiveId" clId="{64264D8A-9572-43A2-BE44-0C4732D4DFD8}" dt="2024-04-16T09:00:10.077" v="8784" actId="478"/>
          <ac:spMkLst>
            <pc:docMk/>
            <pc:sldMk cId="42592128" sldId="259"/>
            <ac:spMk id="31" creationId="{8011F1D8-640A-818C-795B-6F9168D9F6EE}"/>
          </ac:spMkLst>
        </pc:spChg>
        <pc:spChg chg="add del">
          <ac:chgData name="Gustav Svensson" userId="22d3f55537eb6902" providerId="LiveId" clId="{64264D8A-9572-43A2-BE44-0C4732D4DFD8}" dt="2024-04-16T09:00:58.032" v="8786"/>
          <ac:spMkLst>
            <pc:docMk/>
            <pc:sldMk cId="42592128" sldId="259"/>
            <ac:spMk id="32" creationId="{E56E20F0-2FFD-32AB-7122-949427C1C4C6}"/>
          </ac:spMkLst>
        </pc:spChg>
        <pc:spChg chg="add del">
          <ac:chgData name="Gustav Svensson" userId="22d3f55537eb6902" providerId="LiveId" clId="{64264D8A-9572-43A2-BE44-0C4732D4DFD8}" dt="2024-04-16T09:01:49.140" v="8788" actId="11529"/>
          <ac:spMkLst>
            <pc:docMk/>
            <pc:sldMk cId="42592128" sldId="259"/>
            <ac:spMk id="34" creationId="{3077B719-7F34-926C-E12B-05A258B2EF41}"/>
          </ac:spMkLst>
        </pc:spChg>
        <pc:spChg chg="add del">
          <ac:chgData name="Gustav Svensson" userId="22d3f55537eb6902" providerId="LiveId" clId="{64264D8A-9572-43A2-BE44-0C4732D4DFD8}" dt="2024-04-16T09:02:40.493" v="8790" actId="478"/>
          <ac:spMkLst>
            <pc:docMk/>
            <pc:sldMk cId="42592128" sldId="259"/>
            <ac:spMk id="35" creationId="{7BD565FA-F598-F594-576C-318DA7C1FA8C}"/>
          </ac:spMkLst>
        </pc:spChg>
        <pc:spChg chg="add del mod">
          <ac:chgData name="Gustav Svensson" userId="22d3f55537eb6902" providerId="LiveId" clId="{64264D8A-9572-43A2-BE44-0C4732D4DFD8}" dt="2024-04-16T09:03:27.099" v="8794" actId="478"/>
          <ac:spMkLst>
            <pc:docMk/>
            <pc:sldMk cId="42592128" sldId="259"/>
            <ac:spMk id="36" creationId="{DB200386-944A-0446-951D-F431096E17E4}"/>
          </ac:spMkLst>
        </pc:spChg>
        <pc:spChg chg="add del mod">
          <ac:chgData name="Gustav Svensson" userId="22d3f55537eb6902" providerId="LiveId" clId="{64264D8A-9572-43A2-BE44-0C4732D4DFD8}" dt="2024-04-16T09:04:20.350" v="8801" actId="478"/>
          <ac:spMkLst>
            <pc:docMk/>
            <pc:sldMk cId="42592128" sldId="259"/>
            <ac:spMk id="37" creationId="{E7DAF3E3-B4DA-D1A5-BDAC-8BDA5D35CB4F}"/>
          </ac:spMkLst>
        </pc:spChg>
        <pc:spChg chg="add del">
          <ac:chgData name="Gustav Svensson" userId="22d3f55537eb6902" providerId="LiveId" clId="{64264D8A-9572-43A2-BE44-0C4732D4DFD8}" dt="2024-04-16T09:07:41.054" v="8843" actId="11529"/>
          <ac:spMkLst>
            <pc:docMk/>
            <pc:sldMk cId="42592128" sldId="259"/>
            <ac:spMk id="38" creationId="{898CCF9D-CC3F-4899-E7FB-7ADDF8735E83}"/>
          </ac:spMkLst>
        </pc:spChg>
        <pc:spChg chg="add del mod">
          <ac:chgData name="Gustav Svensson" userId="22d3f55537eb6902" providerId="LiveId" clId="{64264D8A-9572-43A2-BE44-0C4732D4DFD8}" dt="2024-04-16T09:07:40.576" v="8841" actId="11529"/>
          <ac:spMkLst>
            <pc:docMk/>
            <pc:sldMk cId="42592128" sldId="259"/>
            <ac:spMk id="39" creationId="{65D682D1-BD0D-2553-A2BC-8F4981B009F7}"/>
          </ac:spMkLst>
        </pc:spChg>
        <pc:spChg chg="add del mod">
          <ac:chgData name="Gustav Svensson" userId="22d3f55537eb6902" providerId="LiveId" clId="{64264D8A-9572-43A2-BE44-0C4732D4DFD8}" dt="2024-04-16T09:10:56.585" v="8869"/>
          <ac:spMkLst>
            <pc:docMk/>
            <pc:sldMk cId="42592128" sldId="259"/>
            <ac:spMk id="41" creationId="{D27844FA-DDB4-3066-F161-0CEA77AE4B42}"/>
          </ac:spMkLst>
        </pc:spChg>
        <pc:spChg chg="add del mod">
          <ac:chgData name="Gustav Svensson" userId="22d3f55537eb6902" providerId="LiveId" clId="{64264D8A-9572-43A2-BE44-0C4732D4DFD8}" dt="2024-04-16T09:13:12.372" v="8883" actId="478"/>
          <ac:spMkLst>
            <pc:docMk/>
            <pc:sldMk cId="42592128" sldId="259"/>
            <ac:spMk id="43" creationId="{D7267859-4D2F-4D03-BAA5-CD0EE04FD9E5}"/>
          </ac:spMkLst>
        </pc:spChg>
        <pc:spChg chg="add del mod">
          <ac:chgData name="Gustav Svensson" userId="22d3f55537eb6902" providerId="LiveId" clId="{64264D8A-9572-43A2-BE44-0C4732D4DFD8}" dt="2024-04-16T09:14:26.640" v="8889"/>
          <ac:spMkLst>
            <pc:docMk/>
            <pc:sldMk cId="42592128" sldId="259"/>
            <ac:spMk id="44" creationId="{6D189F1D-2DA7-1B4A-7E22-72329A9BA288}"/>
          </ac:spMkLst>
        </pc:spChg>
        <pc:spChg chg="add mod">
          <ac:chgData name="Gustav Svensson" userId="22d3f55537eb6902" providerId="LiveId" clId="{64264D8A-9572-43A2-BE44-0C4732D4DFD8}" dt="2024-04-23T12:15:17.056" v="16566" actId="1076"/>
          <ac:spMkLst>
            <pc:docMk/>
            <pc:sldMk cId="42592128" sldId="259"/>
            <ac:spMk id="46" creationId="{C6EB67FD-6F47-5667-E854-F0B15B704E13}"/>
          </ac:spMkLst>
        </pc:spChg>
        <pc:spChg chg="add mod">
          <ac:chgData name="Gustav Svensson" userId="22d3f55537eb6902" providerId="LiveId" clId="{64264D8A-9572-43A2-BE44-0C4732D4DFD8}" dt="2024-04-23T12:15:14.904" v="16565" actId="1076"/>
          <ac:spMkLst>
            <pc:docMk/>
            <pc:sldMk cId="42592128" sldId="259"/>
            <ac:spMk id="47" creationId="{C28DD5B2-7D75-09EC-6D75-72C2EB0505C0}"/>
          </ac:spMkLst>
        </pc:spChg>
        <pc:spChg chg="add mod">
          <ac:chgData name="Gustav Svensson" userId="22d3f55537eb6902" providerId="LiveId" clId="{64264D8A-9572-43A2-BE44-0C4732D4DFD8}" dt="2024-04-23T12:15:20.749" v="16567" actId="1076"/>
          <ac:spMkLst>
            <pc:docMk/>
            <pc:sldMk cId="42592128" sldId="259"/>
            <ac:spMk id="48" creationId="{70413ED9-3246-CF8B-78D0-3EEB307E37A7}"/>
          </ac:spMkLst>
        </pc:spChg>
        <pc:spChg chg="add mod">
          <ac:chgData name="Gustav Svensson" userId="22d3f55537eb6902" providerId="LiveId" clId="{64264D8A-9572-43A2-BE44-0C4732D4DFD8}" dt="2024-04-18T11:43:45.204" v="12983" actId="20577"/>
          <ac:spMkLst>
            <pc:docMk/>
            <pc:sldMk cId="42592128" sldId="259"/>
            <ac:spMk id="49" creationId="{388B8227-8157-BB6E-3A62-B3583852E317}"/>
          </ac:spMkLst>
        </pc:spChg>
        <pc:picChg chg="add del mod ord">
          <ac:chgData name="Gustav Svensson" userId="22d3f55537eb6902" providerId="LiveId" clId="{64264D8A-9572-43A2-BE44-0C4732D4DFD8}" dt="2024-04-16T08:07:25.187" v="8591" actId="478"/>
          <ac:picMkLst>
            <pc:docMk/>
            <pc:sldMk cId="42592128" sldId="259"/>
            <ac:picMk id="4" creationId="{EFA921EA-F41A-4B75-3F58-8DFEA5BC9FB3}"/>
          </ac:picMkLst>
        </pc:picChg>
        <pc:picChg chg="add mod">
          <ac:chgData name="Gustav Svensson" userId="22d3f55537eb6902" providerId="LiveId" clId="{64264D8A-9572-43A2-BE44-0C4732D4DFD8}" dt="2024-04-22T15:01:51.572" v="15311" actId="1076"/>
          <ac:picMkLst>
            <pc:docMk/>
            <pc:sldMk cId="42592128" sldId="259"/>
            <ac:picMk id="5" creationId="{647B3E00-5803-1701-D410-DE32FF6A8FBF}"/>
          </ac:picMkLst>
        </pc:picChg>
        <pc:picChg chg="add del mod ord modCrop">
          <ac:chgData name="Gustav Svensson" userId="22d3f55537eb6902" providerId="LiveId" clId="{64264D8A-9572-43A2-BE44-0C4732D4DFD8}" dt="2024-04-16T08:49:45.359" v="8671" actId="478"/>
          <ac:picMkLst>
            <pc:docMk/>
            <pc:sldMk cId="42592128" sldId="259"/>
            <ac:picMk id="6" creationId="{937BD5D7-60E0-E68E-B467-82C6403221FB}"/>
          </ac:picMkLst>
        </pc:picChg>
        <pc:picChg chg="add del mod">
          <ac:chgData name="Gustav Svensson" userId="22d3f55537eb6902" providerId="LiveId" clId="{64264D8A-9572-43A2-BE44-0C4732D4DFD8}" dt="2024-04-16T08:46:41.868" v="8629" actId="478"/>
          <ac:picMkLst>
            <pc:docMk/>
            <pc:sldMk cId="42592128" sldId="259"/>
            <ac:picMk id="15" creationId="{7D9361C7-6171-2B33-2801-BABC71D93A9C}"/>
          </ac:picMkLst>
        </pc:picChg>
        <pc:picChg chg="add del mod">
          <ac:chgData name="Gustav Svensson" userId="22d3f55537eb6902" providerId="LiveId" clId="{64264D8A-9572-43A2-BE44-0C4732D4DFD8}" dt="2024-04-16T08:46:43.998" v="8630" actId="478"/>
          <ac:picMkLst>
            <pc:docMk/>
            <pc:sldMk cId="42592128" sldId="259"/>
            <ac:picMk id="16" creationId="{6A7CBA30-A2FC-B255-96EB-89C6DEFAEAB7}"/>
          </ac:picMkLst>
        </pc:picChg>
        <pc:picChg chg="add del mod">
          <ac:chgData name="Gustav Svensson" userId="22d3f55537eb6902" providerId="LiveId" clId="{64264D8A-9572-43A2-BE44-0C4732D4DFD8}" dt="2024-04-16T08:48:03.334" v="8644" actId="478"/>
          <ac:picMkLst>
            <pc:docMk/>
            <pc:sldMk cId="42592128" sldId="259"/>
            <ac:picMk id="17" creationId="{7919EB81-0457-AD0A-9578-861C0FD035CB}"/>
          </ac:picMkLst>
        </pc:picChg>
        <pc:picChg chg="add del mod">
          <ac:chgData name="Gustav Svensson" userId="22d3f55537eb6902" providerId="LiveId" clId="{64264D8A-9572-43A2-BE44-0C4732D4DFD8}" dt="2024-04-16T08:49:40.674" v="8667" actId="478"/>
          <ac:picMkLst>
            <pc:docMk/>
            <pc:sldMk cId="42592128" sldId="259"/>
            <ac:picMk id="20" creationId="{23145BF5-3554-06C6-E58F-156D6490CC31}"/>
          </ac:picMkLst>
        </pc:picChg>
        <pc:picChg chg="add del mod ord">
          <ac:chgData name="Gustav Svensson" userId="22d3f55537eb6902" providerId="LiveId" clId="{64264D8A-9572-43A2-BE44-0C4732D4DFD8}" dt="2024-04-16T08:49:48.109" v="8674" actId="478"/>
          <ac:picMkLst>
            <pc:docMk/>
            <pc:sldMk cId="42592128" sldId="259"/>
            <ac:picMk id="21" creationId="{DED0E851-99C8-C3AF-89FE-CC673A3FBFE9}"/>
          </ac:picMkLst>
        </pc:picChg>
        <pc:picChg chg="add del mod ord">
          <ac:chgData name="Gustav Svensson" userId="22d3f55537eb6902" providerId="LiveId" clId="{64264D8A-9572-43A2-BE44-0C4732D4DFD8}" dt="2024-04-16T09:00:58.032" v="8786"/>
          <ac:picMkLst>
            <pc:docMk/>
            <pc:sldMk cId="42592128" sldId="259"/>
            <ac:picMk id="22" creationId="{5C3F11C4-4C53-9921-5BCF-948BB3E82820}"/>
          </ac:picMkLst>
        </pc:picChg>
        <pc:picChg chg="add del mod ord">
          <ac:chgData name="Gustav Svensson" userId="22d3f55537eb6902" providerId="LiveId" clId="{64264D8A-9572-43A2-BE44-0C4732D4DFD8}" dt="2024-04-16T08:52:22.788" v="8708" actId="478"/>
          <ac:picMkLst>
            <pc:docMk/>
            <pc:sldMk cId="42592128" sldId="259"/>
            <ac:picMk id="23" creationId="{B25C6AD9-5FAE-35C8-E6BF-1BF807510A4B}"/>
          </ac:picMkLst>
        </pc:picChg>
        <pc:picChg chg="add del mod ord">
          <ac:chgData name="Gustav Svensson" userId="22d3f55537eb6902" providerId="LiveId" clId="{64264D8A-9572-43A2-BE44-0C4732D4DFD8}" dt="2024-04-16T08:53:36.164" v="8719" actId="478"/>
          <ac:picMkLst>
            <pc:docMk/>
            <pc:sldMk cId="42592128" sldId="259"/>
            <ac:picMk id="24" creationId="{6D4EB324-64DA-BD45-2C32-8CB9A9B89C29}"/>
          </ac:picMkLst>
        </pc:picChg>
        <pc:picChg chg="add del mod ord modCrop">
          <ac:chgData name="Gustav Svensson" userId="22d3f55537eb6902" providerId="LiveId" clId="{64264D8A-9572-43A2-BE44-0C4732D4DFD8}" dt="2024-04-16T09:14:26.640" v="8889"/>
          <ac:picMkLst>
            <pc:docMk/>
            <pc:sldMk cId="42592128" sldId="259"/>
            <ac:picMk id="26" creationId="{7999CB82-78DC-0EAF-91F0-4D6EA6849AAF}"/>
          </ac:picMkLst>
        </pc:picChg>
        <pc:picChg chg="add del mod modCrop">
          <ac:chgData name="Gustav Svensson" userId="22d3f55537eb6902" providerId="LiveId" clId="{64264D8A-9572-43A2-BE44-0C4732D4DFD8}" dt="2024-04-16T08:54:56.011" v="8739" actId="478"/>
          <ac:picMkLst>
            <pc:docMk/>
            <pc:sldMk cId="42592128" sldId="259"/>
            <ac:picMk id="27" creationId="{94DDD37D-18F5-BFFF-D8BE-426CE87B2F73}"/>
          </ac:picMkLst>
        </pc:picChg>
        <pc:picChg chg="add del mod modCrop">
          <ac:chgData name="Gustav Svensson" userId="22d3f55537eb6902" providerId="LiveId" clId="{64264D8A-9572-43A2-BE44-0C4732D4DFD8}" dt="2024-04-16T08:55:27.294" v="8748" actId="478"/>
          <ac:picMkLst>
            <pc:docMk/>
            <pc:sldMk cId="42592128" sldId="259"/>
            <ac:picMk id="28" creationId="{B3C5A943-F877-2856-AF05-6689C0975D88}"/>
          </ac:picMkLst>
        </pc:picChg>
        <pc:picChg chg="add del mod ord modCrop">
          <ac:chgData name="Gustav Svensson" userId="22d3f55537eb6902" providerId="LiveId" clId="{64264D8A-9572-43A2-BE44-0C4732D4DFD8}" dt="2024-04-16T09:10:56.585" v="8869"/>
          <ac:picMkLst>
            <pc:docMk/>
            <pc:sldMk cId="42592128" sldId="259"/>
            <ac:picMk id="29" creationId="{93BEFF9E-D5EF-F0BD-9A45-8AE11E95F287}"/>
          </ac:picMkLst>
        </pc:picChg>
        <pc:picChg chg="mod modCrop">
          <ac:chgData name="Gustav Svensson" userId="22d3f55537eb6902" providerId="LiveId" clId="{64264D8A-9572-43A2-BE44-0C4732D4DFD8}" dt="2024-04-18T09:06:26.152" v="11835" actId="14100"/>
          <ac:picMkLst>
            <pc:docMk/>
            <pc:sldMk cId="42592128" sldId="259"/>
            <ac:picMk id="33" creationId="{C28341BC-617A-2CEB-F871-79B6AA909232}"/>
          </ac:picMkLst>
        </pc:picChg>
        <pc:picChg chg="mod">
          <ac:chgData name="Gustav Svensson" userId="22d3f55537eb6902" providerId="LiveId" clId="{64264D8A-9572-43A2-BE44-0C4732D4DFD8}" dt="2024-04-16T09:07:37.272" v="8828"/>
          <ac:picMkLst>
            <pc:docMk/>
            <pc:sldMk cId="42592128" sldId="259"/>
            <ac:picMk id="40" creationId="{D67A4455-457A-E492-5F9D-F43C99985BBA}"/>
          </ac:picMkLst>
        </pc:picChg>
        <pc:picChg chg="mod modCrop">
          <ac:chgData name="Gustav Svensson" userId="22d3f55537eb6902" providerId="LiveId" clId="{64264D8A-9572-43A2-BE44-0C4732D4DFD8}" dt="2024-04-16T09:11:53.245" v="8878" actId="732"/>
          <ac:picMkLst>
            <pc:docMk/>
            <pc:sldMk cId="42592128" sldId="259"/>
            <ac:picMk id="42" creationId="{FEE9B3B7-6477-C91A-5296-692717091053}"/>
          </ac:picMkLst>
        </pc:picChg>
        <pc:picChg chg="mod">
          <ac:chgData name="Gustav Svensson" userId="22d3f55537eb6902" providerId="LiveId" clId="{64264D8A-9572-43A2-BE44-0C4732D4DFD8}" dt="2024-04-16T09:14:29.703" v="8891" actId="1076"/>
          <ac:picMkLst>
            <pc:docMk/>
            <pc:sldMk cId="42592128" sldId="259"/>
            <ac:picMk id="45" creationId="{43528357-B123-4C06-ABEB-3E3C31F893F3}"/>
          </ac:picMkLst>
        </pc:picChg>
        <pc:picChg chg="add del mod">
          <ac:chgData name="Gustav Svensson" userId="22d3f55537eb6902" providerId="LiveId" clId="{64264D8A-9572-43A2-BE44-0C4732D4DFD8}" dt="2024-04-09T13:12:17.210" v="100" actId="478"/>
          <ac:picMkLst>
            <pc:docMk/>
            <pc:sldMk cId="42592128" sldId="259"/>
            <ac:picMk id="1026" creationId="{3FA9F136-8769-6F98-1E74-CCF121B9BDE0}"/>
          </ac:picMkLst>
        </pc:picChg>
        <pc:picChg chg="add mod">
          <ac:chgData name="Gustav Svensson" userId="22d3f55537eb6902" providerId="LiveId" clId="{64264D8A-9572-43A2-BE44-0C4732D4DFD8}" dt="2024-04-23T12:14:04.288" v="16554" actId="1076"/>
          <ac:picMkLst>
            <pc:docMk/>
            <pc:sldMk cId="42592128" sldId="259"/>
            <ac:picMk id="1028" creationId="{D6734CAC-6003-4418-E4E6-F4232B902E43}"/>
          </ac:picMkLst>
        </pc:picChg>
        <pc:picChg chg="add mod">
          <ac:chgData name="Gustav Svensson" userId="22d3f55537eb6902" providerId="LiveId" clId="{64264D8A-9572-43A2-BE44-0C4732D4DFD8}" dt="2024-04-22T07:20:58.537" v="14929" actId="1076"/>
          <ac:picMkLst>
            <pc:docMk/>
            <pc:sldMk cId="42592128" sldId="259"/>
            <ac:picMk id="1030" creationId="{19066A00-C9C4-B130-7337-01F2AD7AAFE8}"/>
          </ac:picMkLst>
        </pc:picChg>
        <pc:cxnChg chg="add mod">
          <ac:chgData name="Gustav Svensson" userId="22d3f55537eb6902" providerId="LiveId" clId="{64264D8A-9572-43A2-BE44-0C4732D4DFD8}" dt="2024-04-16T08:47:26.849" v="8634" actId="1076"/>
          <ac:cxnSpMkLst>
            <pc:docMk/>
            <pc:sldMk cId="42592128" sldId="259"/>
            <ac:cxnSpMk id="12" creationId="{2E1270E3-1010-DBC4-A265-973F6DDED12D}"/>
          </ac:cxnSpMkLst>
        </pc:cxnChg>
        <pc:cxnChg chg="add mod">
          <ac:chgData name="Gustav Svensson" userId="22d3f55537eb6902" providerId="LiveId" clId="{64264D8A-9572-43A2-BE44-0C4732D4DFD8}" dt="2024-04-16T08:47:56.344" v="8642" actId="1076"/>
          <ac:cxnSpMkLst>
            <pc:docMk/>
            <pc:sldMk cId="42592128" sldId="259"/>
            <ac:cxnSpMk id="14" creationId="{5ECAABE6-5E89-9452-5CE6-AEF96551A4BE}"/>
          </ac:cxnSpMkLst>
        </pc:cxnChg>
        <pc:cxnChg chg="add mod">
          <ac:chgData name="Gustav Svensson" userId="22d3f55537eb6902" providerId="LiveId" clId="{64264D8A-9572-43A2-BE44-0C4732D4DFD8}" dt="2024-04-16T09:11:31.092" v="8875" actId="1076"/>
          <ac:cxnSpMkLst>
            <pc:docMk/>
            <pc:sldMk cId="42592128" sldId="259"/>
            <ac:cxnSpMk id="18" creationId="{502E7B7A-7A46-39D3-3DA1-D19ED670B392}"/>
          </ac:cxnSpMkLst>
        </pc:cxnChg>
        <pc:cxnChg chg="add mod">
          <ac:chgData name="Gustav Svensson" userId="22d3f55537eb6902" providerId="LiveId" clId="{64264D8A-9572-43A2-BE44-0C4732D4DFD8}" dt="2024-04-16T08:51:26.541" v="8693" actId="14100"/>
          <ac:cxnSpMkLst>
            <pc:docMk/>
            <pc:sldMk cId="42592128" sldId="259"/>
            <ac:cxnSpMk id="19" creationId="{D887957C-AE3C-8181-2BEB-5BBE741E0556}"/>
          </ac:cxnSpMkLst>
        </pc:cxnChg>
      </pc:sldChg>
      <pc:sldChg chg="addSp delSp modSp mod">
        <pc:chgData name="Gustav Svensson" userId="22d3f55537eb6902" providerId="LiveId" clId="{64264D8A-9572-43A2-BE44-0C4732D4DFD8}" dt="2024-04-18T11:45:43.804" v="13010" actId="1076"/>
        <pc:sldMkLst>
          <pc:docMk/>
          <pc:sldMk cId="277469010" sldId="260"/>
        </pc:sldMkLst>
        <pc:spChg chg="mod">
          <ac:chgData name="Gustav Svensson" userId="22d3f55537eb6902" providerId="LiveId" clId="{64264D8A-9572-43A2-BE44-0C4732D4DFD8}" dt="2024-04-15T12:44:25.032" v="4777" actId="1076"/>
          <ac:spMkLst>
            <pc:docMk/>
            <pc:sldMk cId="277469010" sldId="260"/>
            <ac:spMk id="2" creationId="{5F2604DF-FBF3-C7F6-AEC3-2F26BE4630EA}"/>
          </ac:spMkLst>
        </pc:spChg>
        <pc:spChg chg="add del mod">
          <ac:chgData name="Gustav Svensson" userId="22d3f55537eb6902" providerId="LiveId" clId="{64264D8A-9572-43A2-BE44-0C4732D4DFD8}" dt="2024-04-15T12:35:37.413" v="4667" actId="1076"/>
          <ac:spMkLst>
            <pc:docMk/>
            <pc:sldMk cId="277469010" sldId="260"/>
            <ac:spMk id="3" creationId="{A5762180-BA1B-E117-1049-4CC3CB0F775A}"/>
          </ac:spMkLst>
        </pc:spChg>
        <pc:spChg chg="add mod">
          <ac:chgData name="Gustav Svensson" userId="22d3f55537eb6902" providerId="LiveId" clId="{64264D8A-9572-43A2-BE44-0C4732D4DFD8}" dt="2024-04-09T13:18:43.992" v="274"/>
          <ac:spMkLst>
            <pc:docMk/>
            <pc:sldMk cId="277469010" sldId="260"/>
            <ac:spMk id="4" creationId="{0FE2C4A0-5E9C-E697-6746-37AE7B6F2071}"/>
          </ac:spMkLst>
        </pc:spChg>
        <pc:spChg chg="add mod">
          <ac:chgData name="Gustav Svensson" userId="22d3f55537eb6902" providerId="LiveId" clId="{64264D8A-9572-43A2-BE44-0C4732D4DFD8}" dt="2024-04-09T13:18:49.579" v="277"/>
          <ac:spMkLst>
            <pc:docMk/>
            <pc:sldMk cId="277469010" sldId="260"/>
            <ac:spMk id="5" creationId="{44399AE6-DDC0-C690-BA8E-2E6FD345E4C9}"/>
          </ac:spMkLst>
        </pc:spChg>
        <pc:spChg chg="add del mod">
          <ac:chgData name="Gustav Svensson" userId="22d3f55537eb6902" providerId="LiveId" clId="{64264D8A-9572-43A2-BE44-0C4732D4DFD8}" dt="2024-04-15T11:06:26.225" v="3974" actId="478"/>
          <ac:spMkLst>
            <pc:docMk/>
            <pc:sldMk cId="277469010" sldId="260"/>
            <ac:spMk id="5" creationId="{C4501BA3-94BC-2CC1-70C9-33DA92BC4171}"/>
          </ac:spMkLst>
        </pc:spChg>
        <pc:spChg chg="add del mod">
          <ac:chgData name="Gustav Svensson" userId="22d3f55537eb6902" providerId="LiveId" clId="{64264D8A-9572-43A2-BE44-0C4732D4DFD8}" dt="2024-04-15T15:41:21.989" v="8233" actId="1076"/>
          <ac:spMkLst>
            <pc:docMk/>
            <pc:sldMk cId="277469010" sldId="260"/>
            <ac:spMk id="6" creationId="{607B11E6-C156-D0F9-C4AA-BC937E4723F0}"/>
          </ac:spMkLst>
        </pc:spChg>
        <pc:spChg chg="add del mod">
          <ac:chgData name="Gustav Svensson" userId="22d3f55537eb6902" providerId="LiveId" clId="{64264D8A-9572-43A2-BE44-0C4732D4DFD8}" dt="2024-04-18T11:45:22.566" v="13008" actId="1076"/>
          <ac:spMkLst>
            <pc:docMk/>
            <pc:sldMk cId="277469010" sldId="260"/>
            <ac:spMk id="7" creationId="{E56D04B9-5FB3-8989-7896-1E7176EED6DD}"/>
          </ac:spMkLst>
        </pc:spChg>
        <pc:spChg chg="add del mod">
          <ac:chgData name="Gustav Svensson" userId="22d3f55537eb6902" providerId="LiveId" clId="{64264D8A-9572-43A2-BE44-0C4732D4DFD8}" dt="2024-04-16T14:54:48.558" v="10421" actId="1076"/>
          <ac:spMkLst>
            <pc:docMk/>
            <pc:sldMk cId="277469010" sldId="260"/>
            <ac:spMk id="8" creationId="{4E826ADD-F59B-BD8F-7875-4156B7662346}"/>
          </ac:spMkLst>
        </pc:spChg>
        <pc:spChg chg="add mod">
          <ac:chgData name="Gustav Svensson" userId="22d3f55537eb6902" providerId="LiveId" clId="{64264D8A-9572-43A2-BE44-0C4732D4DFD8}" dt="2024-04-15T12:44:15.905" v="4776" actId="1076"/>
          <ac:spMkLst>
            <pc:docMk/>
            <pc:sldMk cId="277469010" sldId="260"/>
            <ac:spMk id="9" creationId="{4FBEB225-C10F-FBD8-4773-EA3591EC6AB0}"/>
          </ac:spMkLst>
        </pc:spChg>
        <pc:spChg chg="add del mod">
          <ac:chgData name="Gustav Svensson" userId="22d3f55537eb6902" providerId="LiveId" clId="{64264D8A-9572-43A2-BE44-0C4732D4DFD8}" dt="2024-04-09T13:33:52.514" v="933" actId="478"/>
          <ac:spMkLst>
            <pc:docMk/>
            <pc:sldMk cId="277469010" sldId="260"/>
            <ac:spMk id="11" creationId="{0A81F870-6A88-5135-DD63-58D6956208FA}"/>
          </ac:spMkLst>
        </pc:spChg>
        <pc:spChg chg="add del mod ord">
          <ac:chgData name="Gustav Svensson" userId="22d3f55537eb6902" providerId="LiveId" clId="{64264D8A-9572-43A2-BE44-0C4732D4DFD8}" dt="2024-04-15T11:07:56.556" v="3987" actId="478"/>
          <ac:spMkLst>
            <pc:docMk/>
            <pc:sldMk cId="277469010" sldId="260"/>
            <ac:spMk id="12" creationId="{F442897F-2453-5E43-832B-529D0E3A65F5}"/>
          </ac:spMkLst>
        </pc:spChg>
        <pc:spChg chg="add del mod">
          <ac:chgData name="Gustav Svensson" userId="22d3f55537eb6902" providerId="LiveId" clId="{64264D8A-9572-43A2-BE44-0C4732D4DFD8}" dt="2024-04-09T14:05:36.750" v="1560" actId="11529"/>
          <ac:spMkLst>
            <pc:docMk/>
            <pc:sldMk cId="277469010" sldId="260"/>
            <ac:spMk id="13" creationId="{A37D04FB-3724-D627-38F8-32B3E521ACF8}"/>
          </ac:spMkLst>
        </pc:spChg>
        <pc:spChg chg="add del mod">
          <ac:chgData name="Gustav Svensson" userId="22d3f55537eb6902" providerId="LiveId" clId="{64264D8A-9572-43A2-BE44-0C4732D4DFD8}" dt="2024-04-15T11:09:26.334" v="3994" actId="478"/>
          <ac:spMkLst>
            <pc:docMk/>
            <pc:sldMk cId="277469010" sldId="260"/>
            <ac:spMk id="13" creationId="{EFE841DE-AB84-D6C4-285E-51127BCE50DE}"/>
          </ac:spMkLst>
        </pc:spChg>
        <pc:spChg chg="add del mod">
          <ac:chgData name="Gustav Svensson" userId="22d3f55537eb6902" providerId="LiveId" clId="{64264D8A-9572-43A2-BE44-0C4732D4DFD8}" dt="2024-04-09T14:07:53.058" v="1572"/>
          <ac:spMkLst>
            <pc:docMk/>
            <pc:sldMk cId="277469010" sldId="260"/>
            <ac:spMk id="14" creationId="{67A2908B-FB14-A237-FF4D-2DFCF3773F62}"/>
          </ac:spMkLst>
        </pc:spChg>
        <pc:spChg chg="add del mod">
          <ac:chgData name="Gustav Svensson" userId="22d3f55537eb6902" providerId="LiveId" clId="{64264D8A-9572-43A2-BE44-0C4732D4DFD8}" dt="2024-04-09T14:07:53.058" v="1572"/>
          <ac:spMkLst>
            <pc:docMk/>
            <pc:sldMk cId="277469010" sldId="260"/>
            <ac:spMk id="15" creationId="{2E5EB587-77AE-5C68-1AA3-E075A48BE50B}"/>
          </ac:spMkLst>
        </pc:spChg>
        <pc:spChg chg="add del mod">
          <ac:chgData name="Gustav Svensson" userId="22d3f55537eb6902" providerId="LiveId" clId="{64264D8A-9572-43A2-BE44-0C4732D4DFD8}" dt="2024-04-09T14:09:59.854" v="1591"/>
          <ac:spMkLst>
            <pc:docMk/>
            <pc:sldMk cId="277469010" sldId="260"/>
            <ac:spMk id="17" creationId="{890D83D6-80D3-04DA-F025-C92DF57F447A}"/>
          </ac:spMkLst>
        </pc:spChg>
        <pc:spChg chg="del mod">
          <ac:chgData name="Gustav Svensson" userId="22d3f55537eb6902" providerId="LiveId" clId="{64264D8A-9572-43A2-BE44-0C4732D4DFD8}" dt="2024-04-15T11:10:35.504" v="4007" actId="478"/>
          <ac:spMkLst>
            <pc:docMk/>
            <pc:sldMk cId="277469010" sldId="260"/>
            <ac:spMk id="17" creationId="{EAFBE334-16D6-DA24-CA6F-1AE8AC662701}"/>
          </ac:spMkLst>
        </pc:spChg>
        <pc:spChg chg="del mod">
          <ac:chgData name="Gustav Svensson" userId="22d3f55537eb6902" providerId="LiveId" clId="{64264D8A-9572-43A2-BE44-0C4732D4DFD8}" dt="2024-04-15T11:10:13.709" v="4001" actId="478"/>
          <ac:spMkLst>
            <pc:docMk/>
            <pc:sldMk cId="277469010" sldId="260"/>
            <ac:spMk id="18" creationId="{78D801F7-D272-3633-CA9A-F436AF3D05FC}"/>
          </ac:spMkLst>
        </pc:spChg>
        <pc:spChg chg="add del mod">
          <ac:chgData name="Gustav Svensson" userId="22d3f55537eb6902" providerId="LiveId" clId="{64264D8A-9572-43A2-BE44-0C4732D4DFD8}" dt="2024-04-15T11:10:44.968" v="4008"/>
          <ac:spMkLst>
            <pc:docMk/>
            <pc:sldMk cId="277469010" sldId="260"/>
            <ac:spMk id="20" creationId="{CCAB7C3D-6DC8-96F1-D114-30430684A129}"/>
          </ac:spMkLst>
        </pc:spChg>
        <pc:spChg chg="add del">
          <ac:chgData name="Gustav Svensson" userId="22d3f55537eb6902" providerId="LiveId" clId="{64264D8A-9572-43A2-BE44-0C4732D4DFD8}" dt="2024-04-09T14:22:30.167" v="1674" actId="478"/>
          <ac:spMkLst>
            <pc:docMk/>
            <pc:sldMk cId="277469010" sldId="260"/>
            <ac:spMk id="24" creationId="{7FD7E7C8-0D1F-5329-8E81-8B7E20E33C0B}"/>
          </ac:spMkLst>
        </pc:spChg>
        <pc:spChg chg="add del mod">
          <ac:chgData name="Gustav Svensson" userId="22d3f55537eb6902" providerId="LiveId" clId="{64264D8A-9572-43A2-BE44-0C4732D4DFD8}" dt="2024-04-09T14:25:30.992" v="1692"/>
          <ac:spMkLst>
            <pc:docMk/>
            <pc:sldMk cId="277469010" sldId="260"/>
            <ac:spMk id="25" creationId="{8B398B1F-DD88-AE3C-EB03-4914EC575B68}"/>
          </ac:spMkLst>
        </pc:spChg>
        <pc:spChg chg="del mod">
          <ac:chgData name="Gustav Svensson" userId="22d3f55537eb6902" providerId="LiveId" clId="{64264D8A-9572-43A2-BE44-0C4732D4DFD8}" dt="2024-04-15T11:13:00.765" v="4029" actId="478"/>
          <ac:spMkLst>
            <pc:docMk/>
            <pc:sldMk cId="277469010" sldId="260"/>
            <ac:spMk id="26" creationId="{62B3DAB0-F3AA-F7FF-557E-5F0C0C750122}"/>
          </ac:spMkLst>
        </pc:spChg>
        <pc:spChg chg="add del mod ord">
          <ac:chgData name="Gustav Svensson" userId="22d3f55537eb6902" providerId="LiveId" clId="{64264D8A-9572-43A2-BE44-0C4732D4DFD8}" dt="2024-04-09T14:28:13.125" v="1703" actId="478"/>
          <ac:spMkLst>
            <pc:docMk/>
            <pc:sldMk cId="277469010" sldId="260"/>
            <ac:spMk id="27" creationId="{435ED222-6672-05DE-7A04-410E1B4B2533}"/>
          </ac:spMkLst>
        </pc:spChg>
        <pc:spChg chg="del mod">
          <ac:chgData name="Gustav Svensson" userId="22d3f55537eb6902" providerId="LiveId" clId="{64264D8A-9572-43A2-BE44-0C4732D4DFD8}" dt="2024-04-15T11:13:22.150" v="4031"/>
          <ac:spMkLst>
            <pc:docMk/>
            <pc:sldMk cId="277469010" sldId="260"/>
            <ac:spMk id="27" creationId="{EC36468C-748C-F84F-3BA5-6CBB764C353A}"/>
          </ac:spMkLst>
        </pc:spChg>
        <pc:spChg chg="del mod">
          <ac:chgData name="Gustav Svensson" userId="22d3f55537eb6902" providerId="LiveId" clId="{64264D8A-9572-43A2-BE44-0C4732D4DFD8}" dt="2024-04-15T11:24:38.472" v="4086" actId="478"/>
          <ac:spMkLst>
            <pc:docMk/>
            <pc:sldMk cId="277469010" sldId="260"/>
            <ac:spMk id="36" creationId="{C7189C25-39BF-0CB3-20A9-B716797D7568}"/>
          </ac:spMkLst>
        </pc:spChg>
        <pc:spChg chg="del mod">
          <ac:chgData name="Gustav Svensson" userId="22d3f55537eb6902" providerId="LiveId" clId="{64264D8A-9572-43A2-BE44-0C4732D4DFD8}" dt="2024-04-15T11:24:37.366" v="4085" actId="478"/>
          <ac:spMkLst>
            <pc:docMk/>
            <pc:sldMk cId="277469010" sldId="260"/>
            <ac:spMk id="37" creationId="{2FC64BFD-EA0A-0E30-ED3F-273015D6F136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39" creationId="{645AD8D7-42C5-41D4-6C2B-A70FD1E3377A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0" creationId="{80C1D227-18A9-CD82-A5EC-2099D02DEE5A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1" creationId="{70CD4035-BAA2-8887-6EC7-2B483357D831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2" creationId="{52C4B2C5-F700-5665-1009-3180E28FA958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3" creationId="{03B345A6-9596-3BB7-6C6F-2361F02F0FE9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4" creationId="{464707FD-CD4C-570D-12E6-0D907FBB77DD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5" creationId="{6AB0E357-84B4-03DA-FB80-D73A2344CA07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6" creationId="{40D47A2E-321C-B30B-4B42-87AEC28CFFD6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7" creationId="{439DF5AF-BE34-20D5-14DF-A1C663067129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8" creationId="{A486D683-F84A-9071-2DFB-4677F90901F8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49" creationId="{C799E43A-FF53-B5B4-5719-7B8089A71804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0" creationId="{C98A7F60-5D74-8CD3-6170-4CE466416D29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1" creationId="{021F01E0-AA7D-24D8-6674-2E0996CF7449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2" creationId="{197D5ADF-FB5B-4329-C1F8-BB54FD6C2EFE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3" creationId="{1A5A3B2B-FBA8-CA6C-8234-BFE0B1745175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4" creationId="{1FF86CF9-D742-9D89-0E92-32F82850A407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5" creationId="{67EB4374-5426-085D-6594-6A3FC8C71293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6" creationId="{32FC56FC-107D-FBC7-73C0-C6954718C011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7" creationId="{8762FBD2-2E5F-DCA2-8785-21E17F2C8B93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8" creationId="{9255FC5E-15CE-E5B8-17CB-DA076181C9B6}"/>
          </ac:spMkLst>
        </pc:spChg>
        <pc:spChg chg="del mod">
          <ac:chgData name="Gustav Svensson" userId="22d3f55537eb6902" providerId="LiveId" clId="{64264D8A-9572-43A2-BE44-0C4732D4DFD8}" dt="2024-04-15T11:22:15.464" v="4083"/>
          <ac:spMkLst>
            <pc:docMk/>
            <pc:sldMk cId="277469010" sldId="260"/>
            <ac:spMk id="59" creationId="{965F974A-45CA-8512-2B01-AE085F86EE85}"/>
          </ac:spMkLst>
        </pc:spChg>
        <pc:spChg chg="del mod">
          <ac:chgData name="Gustav Svensson" userId="22d3f55537eb6902" providerId="LiveId" clId="{64264D8A-9572-43A2-BE44-0C4732D4DFD8}" dt="2024-04-15T11:24:45.515" v="4088" actId="478"/>
          <ac:spMkLst>
            <pc:docMk/>
            <pc:sldMk cId="277469010" sldId="260"/>
            <ac:spMk id="2048" creationId="{605B56BF-BC10-CC5F-2401-52BA7C3768DC}"/>
          </ac:spMkLst>
        </pc:spChg>
        <pc:spChg chg="del mod">
          <ac:chgData name="Gustav Svensson" userId="22d3f55537eb6902" providerId="LiveId" clId="{64264D8A-9572-43A2-BE44-0C4732D4DFD8}" dt="2024-04-15T11:25:04.660" v="4094"/>
          <ac:spMkLst>
            <pc:docMk/>
            <pc:sldMk cId="277469010" sldId="260"/>
            <ac:spMk id="2049" creationId="{D24745C4-535D-7836-DB02-39EC6B262C42}"/>
          </ac:spMkLst>
        </pc:spChg>
        <pc:spChg chg="add del mod">
          <ac:chgData name="Gustav Svensson" userId="22d3f55537eb6902" providerId="LiveId" clId="{64264D8A-9572-43A2-BE44-0C4732D4DFD8}" dt="2024-04-15T11:29:25.596" v="4140"/>
          <ac:spMkLst>
            <pc:docMk/>
            <pc:sldMk cId="277469010" sldId="260"/>
            <ac:spMk id="2054" creationId="{EE7B0699-1925-E719-DC47-E64E76AE1BD5}"/>
          </ac:spMkLst>
        </pc:spChg>
        <pc:spChg chg="add del mod">
          <ac:chgData name="Gustav Svensson" userId="22d3f55537eb6902" providerId="LiveId" clId="{64264D8A-9572-43A2-BE44-0C4732D4DFD8}" dt="2024-04-15T11:29:19.118" v="4139" actId="478"/>
          <ac:spMkLst>
            <pc:docMk/>
            <pc:sldMk cId="277469010" sldId="260"/>
            <ac:spMk id="2056" creationId="{726EE1DC-6B66-4A94-D44F-D7A550F982EE}"/>
          </ac:spMkLst>
        </pc:spChg>
        <pc:spChg chg="add del mod ord">
          <ac:chgData name="Gustav Svensson" userId="22d3f55537eb6902" providerId="LiveId" clId="{64264D8A-9572-43A2-BE44-0C4732D4DFD8}" dt="2024-04-15T11:32:09.299" v="4160" actId="478"/>
          <ac:spMkLst>
            <pc:docMk/>
            <pc:sldMk cId="277469010" sldId="260"/>
            <ac:spMk id="2060" creationId="{674C9D54-4921-DDE9-3D3C-3201C15D8D0E}"/>
          </ac:spMkLst>
        </pc:spChg>
        <pc:spChg chg="del mod">
          <ac:chgData name="Gustav Svensson" userId="22d3f55537eb6902" providerId="LiveId" clId="{64264D8A-9572-43A2-BE44-0C4732D4DFD8}" dt="2024-04-15T11:38:37.918" v="4187"/>
          <ac:spMkLst>
            <pc:docMk/>
            <pc:sldMk cId="277469010" sldId="260"/>
            <ac:spMk id="2064" creationId="{4B0087FC-54F8-F49E-1DF9-8F86AA7B6281}"/>
          </ac:spMkLst>
        </pc:spChg>
        <pc:spChg chg="del mod">
          <ac:chgData name="Gustav Svensson" userId="22d3f55537eb6902" providerId="LiveId" clId="{64264D8A-9572-43A2-BE44-0C4732D4DFD8}" dt="2024-04-15T11:41:50.138" v="4224" actId="478"/>
          <ac:spMkLst>
            <pc:docMk/>
            <pc:sldMk cId="277469010" sldId="260"/>
            <ac:spMk id="2070" creationId="{1B192B09-2304-8A40-A49D-E8C29EFCF319}"/>
          </ac:spMkLst>
        </pc:spChg>
        <pc:spChg chg="mod">
          <ac:chgData name="Gustav Svensson" userId="22d3f55537eb6902" providerId="LiveId" clId="{64264D8A-9572-43A2-BE44-0C4732D4DFD8}" dt="2024-04-15T11:40:53.149" v="4209" actId="27803"/>
          <ac:spMkLst>
            <pc:docMk/>
            <pc:sldMk cId="277469010" sldId="260"/>
            <ac:spMk id="2072" creationId="{ED8B7645-439E-1C0F-F44B-B75610581A48}"/>
          </ac:spMkLst>
        </pc:spChg>
        <pc:spChg chg="mod">
          <ac:chgData name="Gustav Svensson" userId="22d3f55537eb6902" providerId="LiveId" clId="{64264D8A-9572-43A2-BE44-0C4732D4DFD8}" dt="2024-04-15T11:40:53.149" v="4209" actId="27803"/>
          <ac:spMkLst>
            <pc:docMk/>
            <pc:sldMk cId="277469010" sldId="260"/>
            <ac:spMk id="2073" creationId="{A04AFE31-70AF-B6B0-A34A-956F4325FDB0}"/>
          </ac:spMkLst>
        </pc:spChg>
        <pc:spChg chg="mod">
          <ac:chgData name="Gustav Svensson" userId="22d3f55537eb6902" providerId="LiveId" clId="{64264D8A-9572-43A2-BE44-0C4732D4DFD8}" dt="2024-04-15T11:40:53.149" v="4209" actId="27803"/>
          <ac:spMkLst>
            <pc:docMk/>
            <pc:sldMk cId="277469010" sldId="260"/>
            <ac:spMk id="2074" creationId="{8EC79AAF-444E-827F-1EAA-6884258ACAB1}"/>
          </ac:spMkLst>
        </pc:spChg>
        <pc:spChg chg="mod">
          <ac:chgData name="Gustav Svensson" userId="22d3f55537eb6902" providerId="LiveId" clId="{64264D8A-9572-43A2-BE44-0C4732D4DFD8}" dt="2024-04-15T11:40:53.149" v="4209" actId="27803"/>
          <ac:spMkLst>
            <pc:docMk/>
            <pc:sldMk cId="277469010" sldId="260"/>
            <ac:spMk id="2075" creationId="{ED32B89F-6F7A-DAFC-3262-AE08ED8D686D}"/>
          </ac:spMkLst>
        </pc:spChg>
        <pc:spChg chg="del mod">
          <ac:chgData name="Gustav Svensson" userId="22d3f55537eb6902" providerId="LiveId" clId="{64264D8A-9572-43A2-BE44-0C4732D4DFD8}" dt="2024-04-15T11:47:28.948" v="4235"/>
          <ac:spMkLst>
            <pc:docMk/>
            <pc:sldMk cId="277469010" sldId="260"/>
            <ac:spMk id="2082" creationId="{52834938-1E30-7855-A5BA-46F61D373B90}"/>
          </ac:spMkLst>
        </pc:spChg>
        <pc:spChg chg="del mod">
          <ac:chgData name="Gustav Svensson" userId="22d3f55537eb6902" providerId="LiveId" clId="{64264D8A-9572-43A2-BE44-0C4732D4DFD8}" dt="2024-04-15T11:48:58.015" v="4264"/>
          <ac:spMkLst>
            <pc:docMk/>
            <pc:sldMk cId="277469010" sldId="260"/>
            <ac:spMk id="2084" creationId="{A513619F-469C-C727-6B8C-5AAF0DA37899}"/>
          </ac:spMkLst>
        </pc:spChg>
        <pc:spChg chg="add del">
          <ac:chgData name="Gustav Svensson" userId="22d3f55537eb6902" providerId="LiveId" clId="{64264D8A-9572-43A2-BE44-0C4732D4DFD8}" dt="2024-04-15T11:59:57.525" v="4299" actId="478"/>
          <ac:spMkLst>
            <pc:docMk/>
            <pc:sldMk cId="277469010" sldId="260"/>
            <ac:spMk id="2086" creationId="{2951C4EC-211B-D6EA-44C9-6BC53017D599}"/>
          </ac:spMkLst>
        </pc:spChg>
        <pc:spChg chg="add del mod">
          <ac:chgData name="Gustav Svensson" userId="22d3f55537eb6902" providerId="LiveId" clId="{64264D8A-9572-43A2-BE44-0C4732D4DFD8}" dt="2024-04-15T12:00:40.975" v="4302" actId="478"/>
          <ac:spMkLst>
            <pc:docMk/>
            <pc:sldMk cId="277469010" sldId="260"/>
            <ac:spMk id="2087" creationId="{FD9BC450-4920-7643-75DD-720861610CAA}"/>
          </ac:spMkLst>
        </pc:spChg>
        <pc:spChg chg="add del mod">
          <ac:chgData name="Gustav Svensson" userId="22d3f55537eb6902" providerId="LiveId" clId="{64264D8A-9572-43A2-BE44-0C4732D4DFD8}" dt="2024-04-15T12:01:51.446" v="4314"/>
          <ac:spMkLst>
            <pc:docMk/>
            <pc:sldMk cId="277469010" sldId="260"/>
            <ac:spMk id="2088" creationId="{FACDFD9E-FF48-49EB-30B7-056BACA38333}"/>
          </ac:spMkLst>
        </pc:spChg>
        <pc:spChg chg="add del">
          <ac:chgData name="Gustav Svensson" userId="22d3f55537eb6902" providerId="LiveId" clId="{64264D8A-9572-43A2-BE44-0C4732D4DFD8}" dt="2024-04-15T12:03:16.520" v="4336" actId="478"/>
          <ac:spMkLst>
            <pc:docMk/>
            <pc:sldMk cId="277469010" sldId="260"/>
            <ac:spMk id="2091" creationId="{86791377-A20F-41C2-C185-6A3CD69665CD}"/>
          </ac:spMkLst>
        </pc:spChg>
        <pc:spChg chg="add del">
          <ac:chgData name="Gustav Svensson" userId="22d3f55537eb6902" providerId="LiveId" clId="{64264D8A-9572-43A2-BE44-0C4732D4DFD8}" dt="2024-04-15T12:03:23.198" v="4338" actId="478"/>
          <ac:spMkLst>
            <pc:docMk/>
            <pc:sldMk cId="277469010" sldId="260"/>
            <ac:spMk id="2092" creationId="{450F2CD7-CB6C-78D4-C009-477860DB4335}"/>
          </ac:spMkLst>
        </pc:spChg>
        <pc:spChg chg="add del mod">
          <ac:chgData name="Gustav Svensson" userId="22d3f55537eb6902" providerId="LiveId" clId="{64264D8A-9572-43A2-BE44-0C4732D4DFD8}" dt="2024-04-15T12:05:18.544" v="4352"/>
          <ac:spMkLst>
            <pc:docMk/>
            <pc:sldMk cId="277469010" sldId="260"/>
            <ac:spMk id="2093" creationId="{326BF7B9-97C9-0C17-F426-A1E381CC7DB1}"/>
          </ac:spMkLst>
        </pc:spChg>
        <pc:spChg chg="add del mod">
          <ac:chgData name="Gustav Svensson" userId="22d3f55537eb6902" providerId="LiveId" clId="{64264D8A-9572-43A2-BE44-0C4732D4DFD8}" dt="2024-04-15T12:09:26.890" v="4398"/>
          <ac:spMkLst>
            <pc:docMk/>
            <pc:sldMk cId="277469010" sldId="260"/>
            <ac:spMk id="2098" creationId="{DDA0C589-95CA-C992-E406-474917E7E035}"/>
          </ac:spMkLst>
        </pc:spChg>
        <pc:spChg chg="add del mod">
          <ac:chgData name="Gustav Svensson" userId="22d3f55537eb6902" providerId="LiveId" clId="{64264D8A-9572-43A2-BE44-0C4732D4DFD8}" dt="2024-04-15T12:09:26.890" v="4398"/>
          <ac:spMkLst>
            <pc:docMk/>
            <pc:sldMk cId="277469010" sldId="260"/>
            <ac:spMk id="2099" creationId="{3EF771C7-1125-F91F-78AB-6A84A3676BB7}"/>
          </ac:spMkLst>
        </pc:spChg>
        <pc:spChg chg="del mod ord">
          <ac:chgData name="Gustav Svensson" userId="22d3f55537eb6902" providerId="LiveId" clId="{64264D8A-9572-43A2-BE44-0C4732D4DFD8}" dt="2024-04-15T12:10:07.316" v="4410"/>
          <ac:spMkLst>
            <pc:docMk/>
            <pc:sldMk cId="277469010" sldId="260"/>
            <ac:spMk id="2100" creationId="{FEEBD8C2-8F06-CC6C-D66A-0BED1471C468}"/>
          </ac:spMkLst>
        </pc:spChg>
        <pc:spChg chg="add del mod">
          <ac:chgData name="Gustav Svensson" userId="22d3f55537eb6902" providerId="LiveId" clId="{64264D8A-9572-43A2-BE44-0C4732D4DFD8}" dt="2024-04-15T12:14:18.191" v="4446" actId="478"/>
          <ac:spMkLst>
            <pc:docMk/>
            <pc:sldMk cId="277469010" sldId="260"/>
            <ac:spMk id="2107" creationId="{A2EC9179-F8B9-9282-6CDE-3BA9C3B45DAD}"/>
          </ac:spMkLst>
        </pc:spChg>
        <pc:spChg chg="add del mod">
          <ac:chgData name="Gustav Svensson" userId="22d3f55537eb6902" providerId="LiveId" clId="{64264D8A-9572-43A2-BE44-0C4732D4DFD8}" dt="2024-04-15T12:20:23.218" v="4464"/>
          <ac:spMkLst>
            <pc:docMk/>
            <pc:sldMk cId="277469010" sldId="260"/>
            <ac:spMk id="2108" creationId="{EE00E0F6-E971-DB2F-48E5-E97BAEA0CAA6}"/>
          </ac:spMkLst>
        </pc:spChg>
        <pc:spChg chg="add del mod">
          <ac:chgData name="Gustav Svensson" userId="22d3f55537eb6902" providerId="LiveId" clId="{64264D8A-9572-43A2-BE44-0C4732D4DFD8}" dt="2024-04-15T12:20:23.218" v="4464"/>
          <ac:spMkLst>
            <pc:docMk/>
            <pc:sldMk cId="277469010" sldId="260"/>
            <ac:spMk id="2109" creationId="{FB3285C1-1CC4-50DA-9501-1EC4E7C2F553}"/>
          </ac:spMkLst>
        </pc:spChg>
        <pc:spChg chg="mod">
          <ac:chgData name="Gustav Svensson" userId="22d3f55537eb6902" providerId="LiveId" clId="{64264D8A-9572-43A2-BE44-0C4732D4DFD8}" dt="2024-04-15T12:20:20.625" v="4463"/>
          <ac:spMkLst>
            <pc:docMk/>
            <pc:sldMk cId="277469010" sldId="260"/>
            <ac:spMk id="2110" creationId="{28B5CCFC-0C9F-4BDA-8415-6EF08F62F81E}"/>
          </ac:spMkLst>
        </pc:spChg>
        <pc:spChg chg="add del mod ord">
          <ac:chgData name="Gustav Svensson" userId="22d3f55537eb6902" providerId="LiveId" clId="{64264D8A-9572-43A2-BE44-0C4732D4DFD8}" dt="2024-04-15T12:23:16.859" v="4513"/>
          <ac:spMkLst>
            <pc:docMk/>
            <pc:sldMk cId="277469010" sldId="260"/>
            <ac:spMk id="2111" creationId="{98D7CCD1-E6D2-BF8E-CE36-8F758F53DC3C}"/>
          </ac:spMkLst>
        </pc:spChg>
        <pc:spChg chg="add del mod">
          <ac:chgData name="Gustav Svensson" userId="22d3f55537eb6902" providerId="LiveId" clId="{64264D8A-9572-43A2-BE44-0C4732D4DFD8}" dt="2024-04-15T12:26:17.262" v="4543" actId="478"/>
          <ac:spMkLst>
            <pc:docMk/>
            <pc:sldMk cId="277469010" sldId="260"/>
            <ac:spMk id="2112" creationId="{57C43A43-B6B3-4F24-50D6-1AEF62012F72}"/>
          </ac:spMkLst>
        </pc:spChg>
        <pc:spChg chg="mod">
          <ac:chgData name="Gustav Svensson" userId="22d3f55537eb6902" providerId="LiveId" clId="{64264D8A-9572-43A2-BE44-0C4732D4DFD8}" dt="2024-04-15T12:21:52.765" v="4483"/>
          <ac:spMkLst>
            <pc:docMk/>
            <pc:sldMk cId="277469010" sldId="260"/>
            <ac:spMk id="2113" creationId="{424B0AC9-FCBE-DD68-3252-9278C5808574}"/>
          </ac:spMkLst>
        </pc:spChg>
        <pc:spChg chg="mod">
          <ac:chgData name="Gustav Svensson" userId="22d3f55537eb6902" providerId="LiveId" clId="{64264D8A-9572-43A2-BE44-0C4732D4DFD8}" dt="2024-04-15T12:22:20.159" v="4495"/>
          <ac:spMkLst>
            <pc:docMk/>
            <pc:sldMk cId="277469010" sldId="260"/>
            <ac:spMk id="2114" creationId="{FEA01F9B-FA1A-19FC-EE4C-02653751FE3A}"/>
          </ac:spMkLst>
        </pc:spChg>
        <pc:spChg chg="add del mod">
          <ac:chgData name="Gustav Svensson" userId="22d3f55537eb6902" providerId="LiveId" clId="{64264D8A-9572-43A2-BE44-0C4732D4DFD8}" dt="2024-04-15T12:27:47.789" v="4561"/>
          <ac:spMkLst>
            <pc:docMk/>
            <pc:sldMk cId="277469010" sldId="260"/>
            <ac:spMk id="2123" creationId="{EB084E0D-EF30-D886-591A-20616DF35C4F}"/>
          </ac:spMkLst>
        </pc:spChg>
        <pc:spChg chg="add del mod ord">
          <ac:chgData name="Gustav Svensson" userId="22d3f55537eb6902" providerId="LiveId" clId="{64264D8A-9572-43A2-BE44-0C4732D4DFD8}" dt="2024-04-15T12:32:04.831" v="4618"/>
          <ac:spMkLst>
            <pc:docMk/>
            <pc:sldMk cId="277469010" sldId="260"/>
            <ac:spMk id="2129" creationId="{0F488844-F80B-C008-CA2E-7D3619FD5433}"/>
          </ac:spMkLst>
        </pc:spChg>
        <pc:spChg chg="add mod">
          <ac:chgData name="Gustav Svensson" userId="22d3f55537eb6902" providerId="LiveId" clId="{64264D8A-9572-43A2-BE44-0C4732D4DFD8}" dt="2024-04-15T12:39:03.083" v="4720" actId="1076"/>
          <ac:spMkLst>
            <pc:docMk/>
            <pc:sldMk cId="277469010" sldId="260"/>
            <ac:spMk id="2132" creationId="{33623F4B-EEF7-B1C0-537B-69F23763C058}"/>
          </ac:spMkLst>
        </pc:spChg>
        <pc:spChg chg="add mod">
          <ac:chgData name="Gustav Svensson" userId="22d3f55537eb6902" providerId="LiveId" clId="{64264D8A-9572-43A2-BE44-0C4732D4DFD8}" dt="2024-04-15T15:41:21.989" v="8233" actId="1076"/>
          <ac:spMkLst>
            <pc:docMk/>
            <pc:sldMk cId="277469010" sldId="260"/>
            <ac:spMk id="2134" creationId="{BC540BBD-3A19-F59B-A3AA-F1FA5752CA92}"/>
          </ac:spMkLst>
        </pc:spChg>
        <pc:spChg chg="add mod">
          <ac:chgData name="Gustav Svensson" userId="22d3f55537eb6902" providerId="LiveId" clId="{64264D8A-9572-43A2-BE44-0C4732D4DFD8}" dt="2024-04-15T12:43:38.683" v="4769" actId="1076"/>
          <ac:spMkLst>
            <pc:docMk/>
            <pc:sldMk cId="277469010" sldId="260"/>
            <ac:spMk id="2136" creationId="{3ADE71E8-5A8C-8166-895E-9DAB74A18A40}"/>
          </ac:spMkLst>
        </pc:spChg>
        <pc:spChg chg="add mod">
          <ac:chgData name="Gustav Svensson" userId="22d3f55537eb6902" providerId="LiveId" clId="{64264D8A-9572-43A2-BE44-0C4732D4DFD8}" dt="2024-04-16T14:54:48.558" v="10421" actId="1076"/>
          <ac:spMkLst>
            <pc:docMk/>
            <pc:sldMk cId="277469010" sldId="260"/>
            <ac:spMk id="2138" creationId="{D4AB2E82-1BC5-7602-F750-E6F4EE772A9A}"/>
          </ac:spMkLst>
        </pc:spChg>
        <pc:spChg chg="add mod">
          <ac:chgData name="Gustav Svensson" userId="22d3f55537eb6902" providerId="LiveId" clId="{64264D8A-9572-43A2-BE44-0C4732D4DFD8}" dt="2024-04-15T12:39:47.496" v="4739" actId="20577"/>
          <ac:spMkLst>
            <pc:docMk/>
            <pc:sldMk cId="277469010" sldId="260"/>
            <ac:spMk id="2140" creationId="{C10A9D3B-4575-3368-832D-5AD1767BC0E6}"/>
          </ac:spMkLst>
        </pc:spChg>
        <pc:spChg chg="add del">
          <ac:chgData name="Gustav Svensson" userId="22d3f55537eb6902" providerId="LiveId" clId="{64264D8A-9572-43A2-BE44-0C4732D4DFD8}" dt="2024-04-15T12:41:03.932" v="4746"/>
          <ac:spMkLst>
            <pc:docMk/>
            <pc:sldMk cId="277469010" sldId="260"/>
            <ac:spMk id="2142" creationId="{D6009D49-645D-1A44-4799-7FE4C2E5DEF4}"/>
          </ac:spMkLst>
        </pc:spChg>
        <pc:spChg chg="add del">
          <ac:chgData name="Gustav Svensson" userId="22d3f55537eb6902" providerId="LiveId" clId="{64264D8A-9572-43A2-BE44-0C4732D4DFD8}" dt="2024-04-15T12:43:20.927" v="4766"/>
          <ac:spMkLst>
            <pc:docMk/>
            <pc:sldMk cId="277469010" sldId="260"/>
            <ac:spMk id="2145" creationId="{C378B7AE-B088-FBAD-6808-CB7948138771}"/>
          </ac:spMkLst>
        </pc:spChg>
        <pc:spChg chg="add del mod">
          <ac:chgData name="Gustav Svensson" userId="22d3f55537eb6902" providerId="LiveId" clId="{64264D8A-9572-43A2-BE44-0C4732D4DFD8}" dt="2024-04-15T12:44:59.035" v="4781" actId="478"/>
          <ac:spMkLst>
            <pc:docMk/>
            <pc:sldMk cId="277469010" sldId="260"/>
            <ac:spMk id="2147" creationId="{E9BE192E-DE5B-7D78-32A0-3C9213634BB7}"/>
          </ac:spMkLst>
        </pc:spChg>
        <pc:spChg chg="add mod">
          <ac:chgData name="Gustav Svensson" userId="22d3f55537eb6902" providerId="LiveId" clId="{64264D8A-9572-43A2-BE44-0C4732D4DFD8}" dt="2024-04-18T11:45:39.446" v="13009" actId="1076"/>
          <ac:spMkLst>
            <pc:docMk/>
            <pc:sldMk cId="277469010" sldId="260"/>
            <ac:spMk id="2148" creationId="{98EF8B5B-B832-CB7A-D2EB-981719AC4858}"/>
          </ac:spMkLst>
        </pc:spChg>
        <pc:spChg chg="add mod">
          <ac:chgData name="Gustav Svensson" userId="22d3f55537eb6902" providerId="LiveId" clId="{64264D8A-9572-43A2-BE44-0C4732D4DFD8}" dt="2024-04-15T15:41:21.989" v="8233" actId="1076"/>
          <ac:spMkLst>
            <pc:docMk/>
            <pc:sldMk cId="277469010" sldId="260"/>
            <ac:spMk id="2149" creationId="{2FA0EEC3-2D17-D65D-F693-274FA436AB89}"/>
          </ac:spMkLst>
        </pc:spChg>
        <pc:spChg chg="add mod">
          <ac:chgData name="Gustav Svensson" userId="22d3f55537eb6902" providerId="LiveId" clId="{64264D8A-9572-43A2-BE44-0C4732D4DFD8}" dt="2024-04-15T12:46:17.037" v="4800" actId="1076"/>
          <ac:spMkLst>
            <pc:docMk/>
            <pc:sldMk cId="277469010" sldId="260"/>
            <ac:spMk id="2150" creationId="{D5466184-1EDC-5C37-9555-829E1FC87AF8}"/>
          </ac:spMkLst>
        </pc:spChg>
        <pc:spChg chg="add mod">
          <ac:chgData name="Gustav Svensson" userId="22d3f55537eb6902" providerId="LiveId" clId="{64264D8A-9572-43A2-BE44-0C4732D4DFD8}" dt="2024-04-15T12:46:22.068" v="4802" actId="1076"/>
          <ac:spMkLst>
            <pc:docMk/>
            <pc:sldMk cId="277469010" sldId="260"/>
            <ac:spMk id="2151" creationId="{87957AF5-B62E-7CDB-387D-BDCC81D8E65B}"/>
          </ac:spMkLst>
        </pc:spChg>
        <pc:spChg chg="add mod">
          <ac:chgData name="Gustav Svensson" userId="22d3f55537eb6902" providerId="LiveId" clId="{64264D8A-9572-43A2-BE44-0C4732D4DFD8}" dt="2024-04-18T11:45:43.804" v="13010" actId="1076"/>
          <ac:spMkLst>
            <pc:docMk/>
            <pc:sldMk cId="277469010" sldId="260"/>
            <ac:spMk id="2152" creationId="{B73B3BE5-E1DE-B2A3-10A7-E1B148BAA6A8}"/>
          </ac:spMkLst>
        </pc:spChg>
        <pc:grpChg chg="del mod">
          <ac:chgData name="Gustav Svensson" userId="22d3f55537eb6902" providerId="LiveId" clId="{64264D8A-9572-43A2-BE44-0C4732D4DFD8}" dt="2024-04-15T11:09:58.621" v="3998" actId="27803"/>
          <ac:grpSpMkLst>
            <pc:docMk/>
            <pc:sldMk cId="277469010" sldId="260"/>
            <ac:grpSpMk id="16" creationId="{AB4550A3-1EBA-60DE-2A24-2412D24577AA}"/>
          </ac:grpSpMkLst>
        </pc:grpChg>
        <pc:grpChg chg="del mod">
          <ac:chgData name="Gustav Svensson" userId="22d3f55537eb6902" providerId="LiveId" clId="{64264D8A-9572-43A2-BE44-0C4732D4DFD8}" dt="2024-04-15T11:12:54.825" v="4026" actId="27803"/>
          <ac:grpSpMkLst>
            <pc:docMk/>
            <pc:sldMk cId="277469010" sldId="260"/>
            <ac:grpSpMk id="25" creationId="{2A90CC5C-953B-DAE7-8EB0-5476AB09D631}"/>
          </ac:grpSpMkLst>
        </pc:grpChg>
        <pc:grpChg chg="del mod">
          <ac:chgData name="Gustav Svensson" userId="22d3f55537eb6902" providerId="LiveId" clId="{64264D8A-9572-43A2-BE44-0C4732D4DFD8}" dt="2024-04-15T11:20:35.066" v="4077" actId="27803"/>
          <ac:grpSpMkLst>
            <pc:docMk/>
            <pc:sldMk cId="277469010" sldId="260"/>
            <ac:grpSpMk id="35" creationId="{65C141CA-3618-D7F0-9B28-AEF1E62F1C6A}"/>
          </ac:grpSpMkLst>
        </pc:grpChg>
        <pc:grpChg chg="del mod">
          <ac:chgData name="Gustav Svensson" userId="22d3f55537eb6902" providerId="LiveId" clId="{64264D8A-9572-43A2-BE44-0C4732D4DFD8}" dt="2024-04-15T11:21:47.547" v="4082" actId="27803"/>
          <ac:grpSpMkLst>
            <pc:docMk/>
            <pc:sldMk cId="277469010" sldId="260"/>
            <ac:grpSpMk id="38" creationId="{1BB90651-84E4-DF1C-AD58-D2FF294C5EB1}"/>
          </ac:grpSpMkLst>
        </pc:grpChg>
        <pc:grpChg chg="del mod">
          <ac:chgData name="Gustav Svensson" userId="22d3f55537eb6902" providerId="LiveId" clId="{64264D8A-9572-43A2-BE44-0C4732D4DFD8}" dt="2024-04-15T11:24:42.184" v="4087" actId="27803"/>
          <ac:grpSpMkLst>
            <pc:docMk/>
            <pc:sldMk cId="277469010" sldId="260"/>
            <ac:grpSpMk id="63" creationId="{F8A19035-A01B-215E-5DBF-45013EF5365B}"/>
          </ac:grpSpMkLst>
        </pc:grpChg>
        <pc:grpChg chg="del mod">
          <ac:chgData name="Gustav Svensson" userId="22d3f55537eb6902" providerId="LiveId" clId="{64264D8A-9572-43A2-BE44-0C4732D4DFD8}" dt="2024-04-15T11:41:35.300" v="4219" actId="478"/>
          <ac:grpSpMkLst>
            <pc:docMk/>
            <pc:sldMk cId="277469010" sldId="260"/>
            <ac:grpSpMk id="2071" creationId="{2B44E545-F54D-655F-EB06-2454AD9569CF}"/>
          </ac:grpSpMkLst>
        </pc:grpChg>
        <pc:graphicFrameChg chg="add mod">
          <ac:chgData name="Gustav Svensson" userId="22d3f55537eb6902" providerId="LiveId" clId="{64264D8A-9572-43A2-BE44-0C4732D4DFD8}" dt="2024-04-09T14:13:52.060" v="1642" actId="12084"/>
          <ac:graphicFrameMkLst>
            <pc:docMk/>
            <pc:sldMk cId="277469010" sldId="260"/>
            <ac:graphicFrameMk id="22" creationId="{3FDA3E55-6D97-EB23-8034-7BCD64984207}"/>
          </ac:graphicFrameMkLst>
        </pc:graphicFrameChg>
        <pc:picChg chg="add del mod">
          <ac:chgData name="Gustav Svensson" userId="22d3f55537eb6902" providerId="LiveId" clId="{64264D8A-9572-43A2-BE44-0C4732D4DFD8}" dt="2024-04-15T11:10:33.014" v="4006" actId="478"/>
          <ac:picMkLst>
            <pc:docMk/>
            <pc:sldMk cId="277469010" sldId="260"/>
            <ac:picMk id="4" creationId="{E84A67EA-4ABB-EB21-B1F9-F85644D82461}"/>
          </ac:picMkLst>
        </pc:picChg>
        <pc:picChg chg="add del mod">
          <ac:chgData name="Gustav Svensson" userId="22d3f55537eb6902" providerId="LiveId" clId="{64264D8A-9572-43A2-BE44-0C4732D4DFD8}" dt="2024-04-15T11:08:04.578" v="3991" actId="478"/>
          <ac:picMkLst>
            <pc:docMk/>
            <pc:sldMk cId="277469010" sldId="260"/>
            <ac:picMk id="10" creationId="{FA64E128-A238-7CBE-D9FA-753A8C284B24}"/>
          </ac:picMkLst>
        </pc:picChg>
        <pc:picChg chg="add del mod">
          <ac:chgData name="Gustav Svensson" userId="22d3f55537eb6902" providerId="LiveId" clId="{64264D8A-9572-43A2-BE44-0C4732D4DFD8}" dt="2024-04-15T11:07:56.556" v="3987" actId="478"/>
          <ac:picMkLst>
            <pc:docMk/>
            <pc:sldMk cId="277469010" sldId="260"/>
            <ac:picMk id="11" creationId="{004F9329-9D13-DAED-A071-D8A7ABC3F0FA}"/>
          </ac:picMkLst>
        </pc:picChg>
        <pc:picChg chg="add del mod">
          <ac:chgData name="Gustav Svensson" userId="22d3f55537eb6902" providerId="LiveId" clId="{64264D8A-9572-43A2-BE44-0C4732D4DFD8}" dt="2024-04-09T14:07:53.058" v="1572"/>
          <ac:picMkLst>
            <pc:docMk/>
            <pc:sldMk cId="277469010" sldId="260"/>
            <ac:picMk id="12" creationId="{96EDCDE6-55FF-AC1C-B221-4328D2AFB9DF}"/>
          </ac:picMkLst>
        </pc:picChg>
        <pc:picChg chg="add del mod">
          <ac:chgData name="Gustav Svensson" userId="22d3f55537eb6902" providerId="LiveId" clId="{64264D8A-9572-43A2-BE44-0C4732D4DFD8}" dt="2024-04-15T11:09:58.621" v="3998" actId="27803"/>
          <ac:picMkLst>
            <pc:docMk/>
            <pc:sldMk cId="277469010" sldId="260"/>
            <ac:picMk id="15" creationId="{71549EB2-857A-BED1-E24D-9AFFDA5E010F}"/>
          </ac:picMkLst>
        </pc:picChg>
        <pc:picChg chg="del mod">
          <ac:chgData name="Gustav Svensson" userId="22d3f55537eb6902" providerId="LiveId" clId="{64264D8A-9572-43A2-BE44-0C4732D4DFD8}" dt="2024-04-09T14:09:59.854" v="1591"/>
          <ac:picMkLst>
            <pc:docMk/>
            <pc:sldMk cId="277469010" sldId="260"/>
            <ac:picMk id="16" creationId="{9154B8ED-EB50-5F29-657B-6095C5F5F87B}"/>
          </ac:picMkLst>
        </pc:picChg>
        <pc:picChg chg="del mod">
          <ac:chgData name="Gustav Svensson" userId="22d3f55537eb6902" providerId="LiveId" clId="{64264D8A-9572-43A2-BE44-0C4732D4DFD8}" dt="2024-04-09T14:28:13.125" v="1703" actId="478"/>
          <ac:picMkLst>
            <pc:docMk/>
            <pc:sldMk cId="277469010" sldId="260"/>
            <ac:picMk id="18" creationId="{9877EAE1-A01B-8377-572E-9D63F40A87F0}"/>
          </ac:picMkLst>
        </pc:picChg>
        <pc:picChg chg="add del mod">
          <ac:chgData name="Gustav Svensson" userId="22d3f55537eb6902" providerId="LiveId" clId="{64264D8A-9572-43A2-BE44-0C4732D4DFD8}" dt="2024-04-15T11:10:44.968" v="4008"/>
          <ac:picMkLst>
            <pc:docMk/>
            <pc:sldMk cId="277469010" sldId="260"/>
            <ac:picMk id="19" creationId="{849CB2D7-A746-114B-304A-5D29F4F57EA8}"/>
          </ac:picMkLst>
        </pc:picChg>
        <pc:picChg chg="add del mod">
          <ac:chgData name="Gustav Svensson" userId="22d3f55537eb6902" providerId="LiveId" clId="{64264D8A-9572-43A2-BE44-0C4732D4DFD8}" dt="2024-04-09T14:28:13.125" v="1703" actId="478"/>
          <ac:picMkLst>
            <pc:docMk/>
            <pc:sldMk cId="277469010" sldId="260"/>
            <ac:picMk id="19" creationId="{E3B7F117-CE00-7957-4995-FB7E7D79A178}"/>
          </ac:picMkLst>
        </pc:picChg>
        <pc:picChg chg="add del mod ord">
          <ac:chgData name="Gustav Svensson" userId="22d3f55537eb6902" providerId="LiveId" clId="{64264D8A-9572-43A2-BE44-0C4732D4DFD8}" dt="2024-04-09T14:28:13.125" v="1703" actId="478"/>
          <ac:picMkLst>
            <pc:docMk/>
            <pc:sldMk cId="277469010" sldId="260"/>
            <ac:picMk id="20" creationId="{E7E5D876-8A71-6423-2776-0B82D8E85C17}"/>
          </ac:picMkLst>
        </pc:picChg>
        <pc:picChg chg="del mod">
          <ac:chgData name="Gustav Svensson" userId="22d3f55537eb6902" providerId="LiveId" clId="{64264D8A-9572-43A2-BE44-0C4732D4DFD8}" dt="2024-04-15T11:10:49.638" v="4012" actId="478"/>
          <ac:picMkLst>
            <pc:docMk/>
            <pc:sldMk cId="277469010" sldId="260"/>
            <ac:picMk id="21" creationId="{32AD5C40-73C0-B837-C52E-AA6C55B08D5E}"/>
          </ac:picMkLst>
        </pc:picChg>
        <pc:picChg chg="add del mod">
          <ac:chgData name="Gustav Svensson" userId="22d3f55537eb6902" providerId="LiveId" clId="{64264D8A-9572-43A2-BE44-0C4732D4DFD8}" dt="2024-04-09T14:28:13.125" v="1703" actId="478"/>
          <ac:picMkLst>
            <pc:docMk/>
            <pc:sldMk cId="277469010" sldId="260"/>
            <ac:picMk id="21" creationId="{BD8FB8F4-68A9-074A-D7E7-B940F8B528E0}"/>
          </ac:picMkLst>
        </pc:picChg>
        <pc:picChg chg="add del mod ord">
          <ac:chgData name="Gustav Svensson" userId="22d3f55537eb6902" providerId="LiveId" clId="{64264D8A-9572-43A2-BE44-0C4732D4DFD8}" dt="2024-04-09T14:25:30.992" v="1692"/>
          <ac:picMkLst>
            <pc:docMk/>
            <pc:sldMk cId="277469010" sldId="260"/>
            <ac:picMk id="23" creationId="{51381799-D47F-A2D0-C9D4-BC189221A086}"/>
          </ac:picMkLst>
        </pc:picChg>
        <pc:picChg chg="add del mod">
          <ac:chgData name="Gustav Svensson" userId="22d3f55537eb6902" providerId="LiveId" clId="{64264D8A-9572-43A2-BE44-0C4732D4DFD8}" dt="2024-04-15T11:12:54.825" v="4026" actId="27803"/>
          <ac:picMkLst>
            <pc:docMk/>
            <pc:sldMk cId="277469010" sldId="260"/>
            <ac:picMk id="23" creationId="{632B6AD5-4E53-7533-D365-41AD7E1E017C}"/>
          </ac:picMkLst>
        </pc:picChg>
        <pc:picChg chg="add del mod ord">
          <ac:chgData name="Gustav Svensson" userId="22d3f55537eb6902" providerId="LiveId" clId="{64264D8A-9572-43A2-BE44-0C4732D4DFD8}" dt="2024-04-15T11:13:22.150" v="4031"/>
          <ac:picMkLst>
            <pc:docMk/>
            <pc:sldMk cId="277469010" sldId="260"/>
            <ac:picMk id="24" creationId="{3BAB3FAE-56D9-B9C6-3DA6-E955DB123CDD}"/>
          </ac:picMkLst>
        </pc:picChg>
        <pc:picChg chg="del mod">
          <ac:chgData name="Gustav Svensson" userId="22d3f55537eb6902" providerId="LiveId" clId="{64264D8A-9572-43A2-BE44-0C4732D4DFD8}" dt="2024-04-09T14:28:03.798" v="1702" actId="478"/>
          <ac:picMkLst>
            <pc:docMk/>
            <pc:sldMk cId="277469010" sldId="260"/>
            <ac:picMk id="26" creationId="{0B47BACE-E46C-041D-1566-E949120E1765}"/>
          </ac:picMkLst>
        </pc:picChg>
        <pc:picChg chg="del mod ord">
          <ac:chgData name="Gustav Svensson" userId="22d3f55537eb6902" providerId="LiveId" clId="{64264D8A-9572-43A2-BE44-0C4732D4DFD8}" dt="2024-04-15T12:14:29.685" v="4451" actId="478"/>
          <ac:picMkLst>
            <pc:docMk/>
            <pc:sldMk cId="277469010" sldId="260"/>
            <ac:picMk id="28" creationId="{AB1C75D3-6722-EADB-EE7C-7C6CB8A75490}"/>
          </ac:picMkLst>
        </pc:picChg>
        <pc:picChg chg="add del mod">
          <ac:chgData name="Gustav Svensson" userId="22d3f55537eb6902" providerId="LiveId" clId="{64264D8A-9572-43A2-BE44-0C4732D4DFD8}" dt="2024-04-15T11:20:35.066" v="4077" actId="27803"/>
          <ac:picMkLst>
            <pc:docMk/>
            <pc:sldMk cId="277469010" sldId="260"/>
            <ac:picMk id="30" creationId="{5FDE53A2-F7F7-B181-510B-EA2632FAEFA9}"/>
          </ac:picMkLst>
        </pc:picChg>
        <pc:picChg chg="add del mod">
          <ac:chgData name="Gustav Svensson" userId="22d3f55537eb6902" providerId="LiveId" clId="{64264D8A-9572-43A2-BE44-0C4732D4DFD8}" dt="2024-04-15T11:21:47.547" v="4082" actId="27803"/>
          <ac:picMkLst>
            <pc:docMk/>
            <pc:sldMk cId="277469010" sldId="260"/>
            <ac:picMk id="32" creationId="{C37F0F3B-9F13-D854-DF62-1EA586469AB0}"/>
          </ac:picMkLst>
        </pc:picChg>
        <pc:picChg chg="add del mod ord">
          <ac:chgData name="Gustav Svensson" userId="22d3f55537eb6902" providerId="LiveId" clId="{64264D8A-9572-43A2-BE44-0C4732D4DFD8}" dt="2024-04-15T11:25:04.660" v="4094"/>
          <ac:picMkLst>
            <pc:docMk/>
            <pc:sldMk cId="277469010" sldId="260"/>
            <ac:picMk id="33" creationId="{4C84B054-1205-41F6-5368-DC65BAD31D06}"/>
          </ac:picMkLst>
        </pc:picChg>
        <pc:picChg chg="add del mod ord">
          <ac:chgData name="Gustav Svensson" userId="22d3f55537eb6902" providerId="LiveId" clId="{64264D8A-9572-43A2-BE44-0C4732D4DFD8}" dt="2024-04-15T11:22:15.464" v="4083"/>
          <ac:picMkLst>
            <pc:docMk/>
            <pc:sldMk cId="277469010" sldId="260"/>
            <ac:picMk id="34" creationId="{BC9D037F-8D98-DAE7-D197-88F9B920B24B}"/>
          </ac:picMkLst>
        </pc:picChg>
        <pc:picChg chg="del">
          <ac:chgData name="Gustav Svensson" userId="22d3f55537eb6902" providerId="LiveId" clId="{64264D8A-9572-43A2-BE44-0C4732D4DFD8}" dt="2024-04-15T11:22:15.464" v="4083"/>
          <ac:picMkLst>
            <pc:docMk/>
            <pc:sldMk cId="277469010" sldId="260"/>
            <ac:picMk id="60" creationId="{40D72891-BEC2-9167-7380-BC03C24C682A}"/>
          </ac:picMkLst>
        </pc:picChg>
        <pc:picChg chg="add del mod">
          <ac:chgData name="Gustav Svensson" userId="22d3f55537eb6902" providerId="LiveId" clId="{64264D8A-9572-43A2-BE44-0C4732D4DFD8}" dt="2024-04-15T11:24:42.184" v="4087" actId="27803"/>
          <ac:picMkLst>
            <pc:docMk/>
            <pc:sldMk cId="277469010" sldId="260"/>
            <ac:picMk id="62" creationId="{6161ED7E-DCF5-6226-26F4-76F639DDE813}"/>
          </ac:picMkLst>
        </pc:picChg>
        <pc:picChg chg="add del mod">
          <ac:chgData name="Gustav Svensson" userId="22d3f55537eb6902" providerId="LiveId" clId="{64264D8A-9572-43A2-BE44-0C4732D4DFD8}" dt="2024-04-15T11:06:23.997" v="3973" actId="478"/>
          <ac:picMkLst>
            <pc:docMk/>
            <pc:sldMk cId="277469010" sldId="260"/>
            <ac:picMk id="2050" creationId="{07366FB2-A58D-21E5-4A52-A2D10494E0B8}"/>
          </ac:picMkLst>
        </pc:picChg>
        <pc:picChg chg="del mod">
          <ac:chgData name="Gustav Svensson" userId="22d3f55537eb6902" providerId="LiveId" clId="{64264D8A-9572-43A2-BE44-0C4732D4DFD8}" dt="2024-04-15T11:25:34.366" v="4098" actId="478"/>
          <ac:picMkLst>
            <pc:docMk/>
            <pc:sldMk cId="277469010" sldId="260"/>
            <ac:picMk id="2051" creationId="{8C757DA2-1CC6-903B-E8D2-A21BB3690806}"/>
          </ac:picMkLst>
        </pc:picChg>
        <pc:picChg chg="add del mod">
          <ac:chgData name="Gustav Svensson" userId="22d3f55537eb6902" providerId="LiveId" clId="{64264D8A-9572-43A2-BE44-0C4732D4DFD8}" dt="2024-04-15T11:08:02.362" v="3990" actId="478"/>
          <ac:picMkLst>
            <pc:docMk/>
            <pc:sldMk cId="277469010" sldId="260"/>
            <ac:picMk id="2052" creationId="{F4B4E41E-24B5-358D-76D2-A20AC37E688D}"/>
          </ac:picMkLst>
        </pc:picChg>
        <pc:picChg chg="add del mod">
          <ac:chgData name="Gustav Svensson" userId="22d3f55537eb6902" providerId="LiveId" clId="{64264D8A-9572-43A2-BE44-0C4732D4DFD8}" dt="2024-04-15T11:29:25.596" v="4140"/>
          <ac:picMkLst>
            <pc:docMk/>
            <pc:sldMk cId="277469010" sldId="260"/>
            <ac:picMk id="2053" creationId="{1F676569-055B-A865-B661-8A7DC14C86D0}"/>
          </ac:picMkLst>
        </pc:picChg>
        <pc:picChg chg="add del mod">
          <ac:chgData name="Gustav Svensson" userId="22d3f55537eb6902" providerId="LiveId" clId="{64264D8A-9572-43A2-BE44-0C4732D4DFD8}" dt="2024-04-15T11:29:18.208" v="4138" actId="478"/>
          <ac:picMkLst>
            <pc:docMk/>
            <pc:sldMk cId="277469010" sldId="260"/>
            <ac:picMk id="2055" creationId="{33EF6ABB-CEDB-9D50-A158-29C7D0E417FE}"/>
          </ac:picMkLst>
        </pc:picChg>
        <pc:picChg chg="del mod">
          <ac:chgData name="Gustav Svensson" userId="22d3f55537eb6902" providerId="LiveId" clId="{64264D8A-9572-43A2-BE44-0C4732D4DFD8}" dt="2024-04-15T11:29:54.140" v="4149" actId="478"/>
          <ac:picMkLst>
            <pc:docMk/>
            <pc:sldMk cId="277469010" sldId="260"/>
            <ac:picMk id="2057" creationId="{AB92D971-C91E-68B4-8D09-C8DF620E966A}"/>
          </ac:picMkLst>
        </pc:picChg>
        <pc:picChg chg="add del mod">
          <ac:chgData name="Gustav Svensson" userId="22d3f55537eb6902" providerId="LiveId" clId="{64264D8A-9572-43A2-BE44-0C4732D4DFD8}" dt="2024-04-15T11:38:37.918" v="4187"/>
          <ac:picMkLst>
            <pc:docMk/>
            <pc:sldMk cId="277469010" sldId="260"/>
            <ac:picMk id="2058" creationId="{D499F80D-0273-7ED4-A783-686427A61376}"/>
          </ac:picMkLst>
        </pc:picChg>
        <pc:picChg chg="add del mod">
          <ac:chgData name="Gustav Svensson" userId="22d3f55537eb6902" providerId="LiveId" clId="{64264D8A-9572-43A2-BE44-0C4732D4DFD8}" dt="2024-04-15T11:32:09.299" v="4160" actId="478"/>
          <ac:picMkLst>
            <pc:docMk/>
            <pc:sldMk cId="277469010" sldId="260"/>
            <ac:picMk id="2059" creationId="{AF76D145-A2ED-1842-3E65-4BB1889F0614}"/>
          </ac:picMkLst>
        </pc:picChg>
        <pc:picChg chg="add del mod">
          <ac:chgData name="Gustav Svensson" userId="22d3f55537eb6902" providerId="LiveId" clId="{64264D8A-9572-43A2-BE44-0C4732D4DFD8}" dt="2024-04-15T11:34:46.005" v="4167" actId="478"/>
          <ac:picMkLst>
            <pc:docMk/>
            <pc:sldMk cId="277469010" sldId="260"/>
            <ac:picMk id="2061" creationId="{0D62D1EB-92D7-7340-9508-E11B1AB7EACB}"/>
          </ac:picMkLst>
        </pc:picChg>
        <pc:picChg chg="add del mod">
          <ac:chgData name="Gustav Svensson" userId="22d3f55537eb6902" providerId="LiveId" clId="{64264D8A-9572-43A2-BE44-0C4732D4DFD8}" dt="2024-04-15T11:38:31.621" v="4186" actId="27803"/>
          <ac:picMkLst>
            <pc:docMk/>
            <pc:sldMk cId="277469010" sldId="260"/>
            <ac:picMk id="2063" creationId="{4B0087FC-54F8-F49E-1DF9-8F86AA7B6281}"/>
          </ac:picMkLst>
        </pc:picChg>
        <pc:picChg chg="del mod">
          <ac:chgData name="Gustav Svensson" userId="22d3f55537eb6902" providerId="LiveId" clId="{64264D8A-9572-43A2-BE44-0C4732D4DFD8}" dt="2024-04-15T11:41:31.152" v="4217" actId="478"/>
          <ac:picMkLst>
            <pc:docMk/>
            <pc:sldMk cId="277469010" sldId="260"/>
            <ac:picMk id="2065" creationId="{71BA4503-ED14-D017-281B-1B03CF2E4386}"/>
          </ac:picMkLst>
        </pc:picChg>
        <pc:picChg chg="add del mod">
          <ac:chgData name="Gustav Svensson" userId="22d3f55537eb6902" providerId="LiveId" clId="{64264D8A-9572-43A2-BE44-0C4732D4DFD8}" dt="2024-04-15T11:40:53.149" v="4209" actId="27803"/>
          <ac:picMkLst>
            <pc:docMk/>
            <pc:sldMk cId="277469010" sldId="260"/>
            <ac:picMk id="2067" creationId="{7B84CA85-A485-BAE2-E1BA-A26E7D139C58}"/>
          </ac:picMkLst>
        </pc:picChg>
        <pc:picChg chg="add del mod">
          <ac:chgData name="Gustav Svensson" userId="22d3f55537eb6902" providerId="LiveId" clId="{64264D8A-9572-43A2-BE44-0C4732D4DFD8}" dt="2024-04-15T11:40:23.645" v="4205" actId="27803"/>
          <ac:picMkLst>
            <pc:docMk/>
            <pc:sldMk cId="277469010" sldId="260"/>
            <ac:picMk id="2069" creationId="{1B192B09-2304-8A40-A49D-E8C29EFCF319}"/>
          </ac:picMkLst>
        </pc:picChg>
        <pc:picChg chg="add del mod">
          <ac:chgData name="Gustav Svensson" userId="22d3f55537eb6902" providerId="LiveId" clId="{64264D8A-9572-43A2-BE44-0C4732D4DFD8}" dt="2024-04-15T11:48:58.015" v="4264"/>
          <ac:picMkLst>
            <pc:docMk/>
            <pc:sldMk cId="277469010" sldId="260"/>
            <ac:picMk id="2076" creationId="{E9627638-846D-A790-ADFD-6DBFDBCEC817}"/>
          </ac:picMkLst>
        </pc:picChg>
        <pc:picChg chg="add del mod">
          <ac:chgData name="Gustav Svensson" userId="22d3f55537eb6902" providerId="LiveId" clId="{64264D8A-9572-43A2-BE44-0C4732D4DFD8}" dt="2024-04-15T11:47:28.948" v="4235"/>
          <ac:picMkLst>
            <pc:docMk/>
            <pc:sldMk cId="277469010" sldId="260"/>
            <ac:picMk id="2077" creationId="{7AEC712D-A06D-FC32-59BC-1B1E15FD6944}"/>
          </ac:picMkLst>
        </pc:picChg>
        <pc:picChg chg="add del mod">
          <ac:chgData name="Gustav Svensson" userId="22d3f55537eb6902" providerId="LiveId" clId="{64264D8A-9572-43A2-BE44-0C4732D4DFD8}" dt="2024-04-15T11:48:52.674" v="4263" actId="27803"/>
          <ac:picMkLst>
            <pc:docMk/>
            <pc:sldMk cId="277469010" sldId="260"/>
            <ac:picMk id="2079" creationId="{A513619F-469C-C727-6B8C-5AAF0DA37899}"/>
          </ac:picMkLst>
        </pc:picChg>
        <pc:picChg chg="add del mod">
          <ac:chgData name="Gustav Svensson" userId="22d3f55537eb6902" providerId="LiveId" clId="{64264D8A-9572-43A2-BE44-0C4732D4DFD8}" dt="2024-04-15T11:47:19.352" v="4234" actId="27803"/>
          <ac:picMkLst>
            <pc:docMk/>
            <pc:sldMk cId="277469010" sldId="260"/>
            <ac:picMk id="2081" creationId="{52834938-1E30-7855-A5BA-46F61D373B90}"/>
          </ac:picMkLst>
        </pc:picChg>
        <pc:picChg chg="del mod">
          <ac:chgData name="Gustav Svensson" userId="22d3f55537eb6902" providerId="LiveId" clId="{64264D8A-9572-43A2-BE44-0C4732D4DFD8}" dt="2024-04-15T12:14:32.291" v="4452" actId="478"/>
          <ac:picMkLst>
            <pc:docMk/>
            <pc:sldMk cId="277469010" sldId="260"/>
            <ac:picMk id="2083" creationId="{A4820A9F-CAFD-DE25-75D7-6CE9D7DC55B1}"/>
          </ac:picMkLst>
        </pc:picChg>
        <pc:picChg chg="del mod ord">
          <ac:chgData name="Gustav Svensson" userId="22d3f55537eb6902" providerId="LiveId" clId="{64264D8A-9572-43A2-BE44-0C4732D4DFD8}" dt="2024-04-15T12:26:15.501" v="4542" actId="478"/>
          <ac:picMkLst>
            <pc:docMk/>
            <pc:sldMk cId="277469010" sldId="260"/>
            <ac:picMk id="2085" creationId="{FED988A9-2E5D-CEE8-9A59-ACCB698D6BC7}"/>
          </ac:picMkLst>
        </pc:picChg>
        <pc:picChg chg="add del mod ord">
          <ac:chgData name="Gustav Svensson" userId="22d3f55537eb6902" providerId="LiveId" clId="{64264D8A-9572-43A2-BE44-0C4732D4DFD8}" dt="2024-04-15T12:01:51.446" v="4314"/>
          <ac:picMkLst>
            <pc:docMk/>
            <pc:sldMk cId="277469010" sldId="260"/>
            <ac:picMk id="2089" creationId="{29D7E258-97B1-4480-7FC4-52F458EFF452}"/>
          </ac:picMkLst>
        </pc:picChg>
        <pc:picChg chg="del mod">
          <ac:chgData name="Gustav Svensson" userId="22d3f55537eb6902" providerId="LiveId" clId="{64264D8A-9572-43A2-BE44-0C4732D4DFD8}" dt="2024-04-15T12:01:55.766" v="4317" actId="478"/>
          <ac:picMkLst>
            <pc:docMk/>
            <pc:sldMk cId="277469010" sldId="260"/>
            <ac:picMk id="2090" creationId="{D4F8802A-AD92-6642-112B-D75C5327CD24}"/>
          </ac:picMkLst>
        </pc:picChg>
        <pc:picChg chg="add del mod ord">
          <ac:chgData name="Gustav Svensson" userId="22d3f55537eb6902" providerId="LiveId" clId="{64264D8A-9572-43A2-BE44-0C4732D4DFD8}" dt="2024-04-15T12:05:18.544" v="4352"/>
          <ac:picMkLst>
            <pc:docMk/>
            <pc:sldMk cId="277469010" sldId="260"/>
            <ac:picMk id="2094" creationId="{35A94248-D179-BEB5-E64D-10E15EBC827E}"/>
          </ac:picMkLst>
        </pc:picChg>
        <pc:picChg chg="del mod">
          <ac:chgData name="Gustav Svensson" userId="22d3f55537eb6902" providerId="LiveId" clId="{64264D8A-9572-43A2-BE44-0C4732D4DFD8}" dt="2024-04-15T12:14:25.981" v="4450" actId="478"/>
          <ac:picMkLst>
            <pc:docMk/>
            <pc:sldMk cId="277469010" sldId="260"/>
            <ac:picMk id="2095" creationId="{723C42A2-AD10-1417-0449-180F53106E4C}"/>
          </ac:picMkLst>
        </pc:picChg>
        <pc:picChg chg="add del mod">
          <ac:chgData name="Gustav Svensson" userId="22d3f55537eb6902" providerId="LiveId" clId="{64264D8A-9572-43A2-BE44-0C4732D4DFD8}" dt="2024-04-15T12:08:07.329" v="4384" actId="478"/>
          <ac:picMkLst>
            <pc:docMk/>
            <pc:sldMk cId="277469010" sldId="260"/>
            <ac:picMk id="2096" creationId="{27E83347-B6E9-4000-BC07-23F0F06B637F}"/>
          </ac:picMkLst>
        </pc:picChg>
        <pc:picChg chg="add del mod">
          <ac:chgData name="Gustav Svensson" userId="22d3f55537eb6902" providerId="LiveId" clId="{64264D8A-9572-43A2-BE44-0C4732D4DFD8}" dt="2024-04-15T12:07:47.085" v="4383" actId="478"/>
          <ac:picMkLst>
            <pc:docMk/>
            <pc:sldMk cId="277469010" sldId="260"/>
            <ac:picMk id="2097" creationId="{287090F3-2DB3-6625-6B94-A871DEC99202}"/>
          </ac:picMkLst>
        </pc:picChg>
        <pc:picChg chg="add del mod">
          <ac:chgData name="Gustav Svensson" userId="22d3f55537eb6902" providerId="LiveId" clId="{64264D8A-9572-43A2-BE44-0C4732D4DFD8}" dt="2024-04-15T12:09:32.920" v="4401" actId="478"/>
          <ac:picMkLst>
            <pc:docMk/>
            <pc:sldMk cId="277469010" sldId="260"/>
            <ac:picMk id="2101" creationId="{D55C6D9C-B188-3194-8952-0BF200399BD4}"/>
          </ac:picMkLst>
        </pc:picChg>
        <pc:picChg chg="add del mod">
          <ac:chgData name="Gustav Svensson" userId="22d3f55537eb6902" providerId="LiveId" clId="{64264D8A-9572-43A2-BE44-0C4732D4DFD8}" dt="2024-04-15T12:10:07.316" v="4410"/>
          <ac:picMkLst>
            <pc:docMk/>
            <pc:sldMk cId="277469010" sldId="260"/>
            <ac:picMk id="2102" creationId="{F33B7CBB-3908-8102-C989-3C2D31B1F8F0}"/>
          </ac:picMkLst>
        </pc:picChg>
        <pc:picChg chg="del mod">
          <ac:chgData name="Gustav Svensson" userId="22d3f55537eb6902" providerId="LiveId" clId="{64264D8A-9572-43A2-BE44-0C4732D4DFD8}" dt="2024-04-15T12:12:53.488" v="4439" actId="478"/>
          <ac:picMkLst>
            <pc:docMk/>
            <pc:sldMk cId="277469010" sldId="260"/>
            <ac:picMk id="2103" creationId="{981FD1F6-B78D-95B3-4638-430254010BCA}"/>
          </ac:picMkLst>
        </pc:picChg>
        <pc:picChg chg="add del mod">
          <ac:chgData name="Gustav Svensson" userId="22d3f55537eb6902" providerId="LiveId" clId="{64264D8A-9572-43A2-BE44-0C4732D4DFD8}" dt="2024-04-15T12:12:48.086" v="4437" actId="478"/>
          <ac:picMkLst>
            <pc:docMk/>
            <pc:sldMk cId="277469010" sldId="260"/>
            <ac:picMk id="2104" creationId="{2C5E75CE-3BA7-B391-DB75-C56376B53E1F}"/>
          </ac:picMkLst>
        </pc:picChg>
        <pc:picChg chg="add del mod">
          <ac:chgData name="Gustav Svensson" userId="22d3f55537eb6902" providerId="LiveId" clId="{64264D8A-9572-43A2-BE44-0C4732D4DFD8}" dt="2024-04-15T12:12:52.571" v="4438" actId="478"/>
          <ac:picMkLst>
            <pc:docMk/>
            <pc:sldMk cId="277469010" sldId="260"/>
            <ac:picMk id="2105" creationId="{D3CB9C60-9C0F-C1CB-0D59-894C5CB736BA}"/>
          </ac:picMkLst>
        </pc:picChg>
        <pc:picChg chg="add del mod">
          <ac:chgData name="Gustav Svensson" userId="22d3f55537eb6902" providerId="LiveId" clId="{64264D8A-9572-43A2-BE44-0C4732D4DFD8}" dt="2024-04-15T12:14:20.058" v="4447" actId="478"/>
          <ac:picMkLst>
            <pc:docMk/>
            <pc:sldMk cId="277469010" sldId="260"/>
            <ac:picMk id="2106" creationId="{54712120-9CFF-8270-D7C3-0B1C7D4EB979}"/>
          </ac:picMkLst>
        </pc:picChg>
        <pc:picChg chg="add del mod">
          <ac:chgData name="Gustav Svensson" userId="22d3f55537eb6902" providerId="LiveId" clId="{64264D8A-9572-43A2-BE44-0C4732D4DFD8}" dt="2024-04-15T12:23:16.859" v="4513"/>
          <ac:picMkLst>
            <pc:docMk/>
            <pc:sldMk cId="277469010" sldId="260"/>
            <ac:picMk id="2115" creationId="{0412BB4B-C110-7CEC-B79E-D8F4EACC4117}"/>
          </ac:picMkLst>
        </pc:picChg>
        <pc:picChg chg="del mod">
          <ac:chgData name="Gustav Svensson" userId="22d3f55537eb6902" providerId="LiveId" clId="{64264D8A-9572-43A2-BE44-0C4732D4DFD8}" dt="2024-04-15T12:26:25.853" v="4547" actId="478"/>
          <ac:picMkLst>
            <pc:docMk/>
            <pc:sldMk cId="277469010" sldId="260"/>
            <ac:picMk id="2116" creationId="{6F56B59D-6116-2D60-2655-35270A7DE8EF}"/>
          </ac:picMkLst>
        </pc:picChg>
        <pc:picChg chg="add mod">
          <ac:chgData name="Gustav Svensson" userId="22d3f55537eb6902" providerId="LiveId" clId="{64264D8A-9572-43A2-BE44-0C4732D4DFD8}" dt="2024-04-15T12:24:48.311" v="4518"/>
          <ac:picMkLst>
            <pc:docMk/>
            <pc:sldMk cId="277469010" sldId="260"/>
            <ac:picMk id="2117" creationId="{D1D6527E-CC9C-34DA-FD47-7206AE3119E0}"/>
          </ac:picMkLst>
        </pc:picChg>
        <pc:picChg chg="add del mod">
          <ac:chgData name="Gustav Svensson" userId="22d3f55537eb6902" providerId="LiveId" clId="{64264D8A-9572-43A2-BE44-0C4732D4DFD8}" dt="2024-04-15T12:26:23.569" v="4546" actId="478"/>
          <ac:picMkLst>
            <pc:docMk/>
            <pc:sldMk cId="277469010" sldId="260"/>
            <ac:picMk id="2118" creationId="{50F49FDE-4FD3-63BA-E87F-4A95448B8A73}"/>
          </ac:picMkLst>
        </pc:picChg>
        <pc:picChg chg="add del mod">
          <ac:chgData name="Gustav Svensson" userId="22d3f55537eb6902" providerId="LiveId" clId="{64264D8A-9572-43A2-BE44-0C4732D4DFD8}" dt="2024-04-15T12:26:13.665" v="4541" actId="478"/>
          <ac:picMkLst>
            <pc:docMk/>
            <pc:sldMk cId="277469010" sldId="260"/>
            <ac:picMk id="2119" creationId="{61CD982C-EF66-1D97-1CE3-7E821E66AD37}"/>
          </ac:picMkLst>
        </pc:picChg>
        <pc:picChg chg="add del mod">
          <ac:chgData name="Gustav Svensson" userId="22d3f55537eb6902" providerId="LiveId" clId="{64264D8A-9572-43A2-BE44-0C4732D4DFD8}" dt="2024-04-15T12:26:21.836" v="4545" actId="478"/>
          <ac:picMkLst>
            <pc:docMk/>
            <pc:sldMk cId="277469010" sldId="260"/>
            <ac:picMk id="2120" creationId="{A17DCFCF-7139-C14F-5BCE-9723356667F4}"/>
          </ac:picMkLst>
        </pc:picChg>
        <pc:picChg chg="add del mod">
          <ac:chgData name="Gustav Svensson" userId="22d3f55537eb6902" providerId="LiveId" clId="{64264D8A-9572-43A2-BE44-0C4732D4DFD8}" dt="2024-04-15T12:26:19.610" v="4544" actId="478"/>
          <ac:picMkLst>
            <pc:docMk/>
            <pc:sldMk cId="277469010" sldId="260"/>
            <ac:picMk id="2121" creationId="{FA81C8DD-2594-E999-AC4F-D254B155B23E}"/>
          </ac:picMkLst>
        </pc:picChg>
        <pc:picChg chg="add del mod">
          <ac:chgData name="Gustav Svensson" userId="22d3f55537eb6902" providerId="LiveId" clId="{64264D8A-9572-43A2-BE44-0C4732D4DFD8}" dt="2024-04-15T12:27:47.789" v="4561"/>
          <ac:picMkLst>
            <pc:docMk/>
            <pc:sldMk cId="277469010" sldId="260"/>
            <ac:picMk id="2122" creationId="{0CBF04DD-396C-2FF0-624B-571D3AF08C9B}"/>
          </ac:picMkLst>
        </pc:picChg>
        <pc:picChg chg="del mod ord">
          <ac:chgData name="Gustav Svensson" userId="22d3f55537eb6902" providerId="LiveId" clId="{64264D8A-9572-43A2-BE44-0C4732D4DFD8}" dt="2024-04-15T12:34:30.033" v="4652" actId="478"/>
          <ac:picMkLst>
            <pc:docMk/>
            <pc:sldMk cId="277469010" sldId="260"/>
            <ac:picMk id="2124" creationId="{1FA8F831-93F9-98C8-808F-EB9580A6E6C8}"/>
          </ac:picMkLst>
        </pc:picChg>
        <pc:picChg chg="add del mod ord">
          <ac:chgData name="Gustav Svensson" userId="22d3f55537eb6902" providerId="LiveId" clId="{64264D8A-9572-43A2-BE44-0C4732D4DFD8}" dt="2024-04-15T12:34:34.522" v="4654" actId="478"/>
          <ac:picMkLst>
            <pc:docMk/>
            <pc:sldMk cId="277469010" sldId="260"/>
            <ac:picMk id="2125" creationId="{5BB1F173-CF08-65EE-87B2-7CA47F48642C}"/>
          </ac:picMkLst>
        </pc:picChg>
        <pc:picChg chg="add del mod ord">
          <ac:chgData name="Gustav Svensson" userId="22d3f55537eb6902" providerId="LiveId" clId="{64264D8A-9572-43A2-BE44-0C4732D4DFD8}" dt="2024-04-15T12:34:31.949" v="4653" actId="478"/>
          <ac:picMkLst>
            <pc:docMk/>
            <pc:sldMk cId="277469010" sldId="260"/>
            <ac:picMk id="2126" creationId="{922350BD-FB2C-1ABF-D15B-E80A9D834474}"/>
          </ac:picMkLst>
        </pc:picChg>
        <pc:picChg chg="add del mod ord">
          <ac:chgData name="Gustav Svensson" userId="22d3f55537eb6902" providerId="LiveId" clId="{64264D8A-9572-43A2-BE44-0C4732D4DFD8}" dt="2024-04-15T12:34:27.605" v="4651" actId="478"/>
          <ac:picMkLst>
            <pc:docMk/>
            <pc:sldMk cId="277469010" sldId="260"/>
            <ac:picMk id="2127" creationId="{C71AC722-F761-37E7-500F-7FAFC8DE22B5}"/>
          </ac:picMkLst>
        </pc:picChg>
        <pc:picChg chg="add mod ord">
          <ac:chgData name="Gustav Svensson" userId="22d3f55537eb6902" providerId="LiveId" clId="{64264D8A-9572-43A2-BE44-0C4732D4DFD8}" dt="2024-04-15T12:39:03.083" v="4720" actId="1076"/>
          <ac:picMkLst>
            <pc:docMk/>
            <pc:sldMk cId="277469010" sldId="260"/>
            <ac:picMk id="2128" creationId="{16B317AE-9354-2598-EEAE-77988A492411}"/>
          </ac:picMkLst>
        </pc:picChg>
        <pc:picChg chg="add del mod">
          <ac:chgData name="Gustav Svensson" userId="22d3f55537eb6902" providerId="LiveId" clId="{64264D8A-9572-43A2-BE44-0C4732D4DFD8}" dt="2024-04-15T12:32:04.831" v="4618"/>
          <ac:picMkLst>
            <pc:docMk/>
            <pc:sldMk cId="277469010" sldId="260"/>
            <ac:picMk id="2130" creationId="{479891D3-9AF4-1A45-2881-3B4C4547AD70}"/>
          </ac:picMkLst>
        </pc:picChg>
        <pc:picChg chg="mod">
          <ac:chgData name="Gustav Svensson" userId="22d3f55537eb6902" providerId="LiveId" clId="{64264D8A-9572-43A2-BE44-0C4732D4DFD8}" dt="2024-04-15T12:47:42.627" v="4809" actId="14100"/>
          <ac:picMkLst>
            <pc:docMk/>
            <pc:sldMk cId="277469010" sldId="260"/>
            <ac:picMk id="2131" creationId="{D7899EA8-755D-E244-B94F-EFB74AEB98F1}"/>
          </ac:picMkLst>
        </pc:picChg>
        <pc:picChg chg="add mod">
          <ac:chgData name="Gustav Svensson" userId="22d3f55537eb6902" providerId="LiveId" clId="{64264D8A-9572-43A2-BE44-0C4732D4DFD8}" dt="2024-04-15T15:41:21.989" v="8233" actId="1076"/>
          <ac:picMkLst>
            <pc:docMk/>
            <pc:sldMk cId="277469010" sldId="260"/>
            <ac:picMk id="2133" creationId="{3F7DB2D8-F7F3-3B96-70FD-4342EDBB5C1A}"/>
          </ac:picMkLst>
        </pc:picChg>
        <pc:picChg chg="add mod">
          <ac:chgData name="Gustav Svensson" userId="22d3f55537eb6902" providerId="LiveId" clId="{64264D8A-9572-43A2-BE44-0C4732D4DFD8}" dt="2024-04-15T12:43:38.683" v="4769" actId="1076"/>
          <ac:picMkLst>
            <pc:docMk/>
            <pc:sldMk cId="277469010" sldId="260"/>
            <ac:picMk id="2135" creationId="{9DF6F2FA-BB9E-EE62-5930-F4A0722CC161}"/>
          </ac:picMkLst>
        </pc:picChg>
        <pc:picChg chg="add mod">
          <ac:chgData name="Gustav Svensson" userId="22d3f55537eb6902" providerId="LiveId" clId="{64264D8A-9572-43A2-BE44-0C4732D4DFD8}" dt="2024-04-16T14:54:48.558" v="10421" actId="1076"/>
          <ac:picMkLst>
            <pc:docMk/>
            <pc:sldMk cId="277469010" sldId="260"/>
            <ac:picMk id="2137" creationId="{2861B611-98A7-9616-0CFA-90F18425849C}"/>
          </ac:picMkLst>
        </pc:picChg>
        <pc:picChg chg="add mod">
          <ac:chgData name="Gustav Svensson" userId="22d3f55537eb6902" providerId="LiveId" clId="{64264D8A-9572-43A2-BE44-0C4732D4DFD8}" dt="2024-04-15T12:39:42.251" v="4735" actId="1076"/>
          <ac:picMkLst>
            <pc:docMk/>
            <pc:sldMk cId="277469010" sldId="260"/>
            <ac:picMk id="2139" creationId="{A4E3E571-3E59-3316-7928-AF5B382A4B25}"/>
          </ac:picMkLst>
        </pc:picChg>
        <pc:picChg chg="add del mod">
          <ac:chgData name="Gustav Svensson" userId="22d3f55537eb6902" providerId="LiveId" clId="{64264D8A-9572-43A2-BE44-0C4732D4DFD8}" dt="2024-04-15T12:41:03.932" v="4746"/>
          <ac:picMkLst>
            <pc:docMk/>
            <pc:sldMk cId="277469010" sldId="260"/>
            <ac:picMk id="2141" creationId="{7B78F77D-7C37-9A93-3871-96225984B1BD}"/>
          </ac:picMkLst>
        </pc:picChg>
        <pc:picChg chg="mod ord modCrop">
          <ac:chgData name="Gustav Svensson" userId="22d3f55537eb6902" providerId="LiveId" clId="{64264D8A-9572-43A2-BE44-0C4732D4DFD8}" dt="2024-04-16T14:54:53.449" v="10422" actId="1076"/>
          <ac:picMkLst>
            <pc:docMk/>
            <pc:sldMk cId="277469010" sldId="260"/>
            <ac:picMk id="2143" creationId="{B8018B43-CFDF-E3C2-ABD1-AB21553B9C50}"/>
          </ac:picMkLst>
        </pc:picChg>
        <pc:picChg chg="add del mod">
          <ac:chgData name="Gustav Svensson" userId="22d3f55537eb6902" providerId="LiveId" clId="{64264D8A-9572-43A2-BE44-0C4732D4DFD8}" dt="2024-04-15T12:43:20.927" v="4766"/>
          <ac:picMkLst>
            <pc:docMk/>
            <pc:sldMk cId="277469010" sldId="260"/>
            <ac:picMk id="2144" creationId="{2E7CBEC8-82CA-09F9-5AB1-2C902E2B0674}"/>
          </ac:picMkLst>
        </pc:picChg>
        <pc:picChg chg="mod">
          <ac:chgData name="Gustav Svensson" userId="22d3f55537eb6902" providerId="LiveId" clId="{64264D8A-9572-43A2-BE44-0C4732D4DFD8}" dt="2024-04-16T14:55:02.734" v="10424" actId="1076"/>
          <ac:picMkLst>
            <pc:docMk/>
            <pc:sldMk cId="277469010" sldId="260"/>
            <ac:picMk id="2146" creationId="{56C23646-CB3B-8741-0BC0-8C3464B371BF}"/>
          </ac:picMkLst>
        </pc:picChg>
      </pc:sldChg>
      <pc:sldChg chg="addSp delSp modSp mod">
        <pc:chgData name="Gustav Svensson" userId="22d3f55537eb6902" providerId="LiveId" clId="{64264D8A-9572-43A2-BE44-0C4732D4DFD8}" dt="2024-04-23T14:15:54.896" v="16683" actId="20577"/>
        <pc:sldMkLst>
          <pc:docMk/>
          <pc:sldMk cId="3143127860" sldId="261"/>
        </pc:sldMkLst>
        <pc:spChg chg="mod">
          <ac:chgData name="Gustav Svensson" userId="22d3f55537eb6902" providerId="LiveId" clId="{64264D8A-9572-43A2-BE44-0C4732D4DFD8}" dt="2024-04-18T08:32:41.203" v="10933" actId="2711"/>
          <ac:spMkLst>
            <pc:docMk/>
            <pc:sldMk cId="3143127860" sldId="261"/>
            <ac:spMk id="2" creationId="{1C321051-713F-1783-7C83-56A6C63A51A7}"/>
          </ac:spMkLst>
        </pc:spChg>
        <pc:spChg chg="mod">
          <ac:chgData name="Gustav Svensson" userId="22d3f55537eb6902" providerId="LiveId" clId="{64264D8A-9572-43A2-BE44-0C4732D4DFD8}" dt="2024-04-23T14:15:54.896" v="16683" actId="20577"/>
          <ac:spMkLst>
            <pc:docMk/>
            <pc:sldMk cId="3143127860" sldId="261"/>
            <ac:spMk id="3" creationId="{58EB7DC4-DDEA-7ED9-A198-C4ABE16E1436}"/>
          </ac:spMkLst>
        </pc:spChg>
        <pc:spChg chg="add del mod">
          <ac:chgData name="Gustav Svensson" userId="22d3f55537eb6902" providerId="LiveId" clId="{64264D8A-9572-43A2-BE44-0C4732D4DFD8}" dt="2024-04-16T12:37:20.712" v="9450" actId="478"/>
          <ac:spMkLst>
            <pc:docMk/>
            <pc:sldMk cId="3143127860" sldId="261"/>
            <ac:spMk id="7" creationId="{E8FCD524-5D27-7094-46A6-A5E7A4A23C7C}"/>
          </ac:spMkLst>
        </pc:spChg>
        <pc:spChg chg="add mod">
          <ac:chgData name="Gustav Svensson" userId="22d3f55537eb6902" providerId="LiveId" clId="{64264D8A-9572-43A2-BE44-0C4732D4DFD8}" dt="2024-04-18T09:12:13.554" v="11900" actId="14100"/>
          <ac:spMkLst>
            <pc:docMk/>
            <pc:sldMk cId="3143127860" sldId="261"/>
            <ac:spMk id="10" creationId="{9649AB78-C73C-9AE3-9044-79A66BAEC048}"/>
          </ac:spMkLst>
        </pc:spChg>
        <pc:spChg chg="add mod">
          <ac:chgData name="Gustav Svensson" userId="22d3f55537eb6902" providerId="LiveId" clId="{64264D8A-9572-43A2-BE44-0C4732D4DFD8}" dt="2024-04-18T09:12:10.167" v="11899" actId="14100"/>
          <ac:spMkLst>
            <pc:docMk/>
            <pc:sldMk cId="3143127860" sldId="261"/>
            <ac:spMk id="11" creationId="{927ACF69-ABBF-A09C-FBB2-D865DCDC4536}"/>
          </ac:spMkLst>
        </pc:spChg>
        <pc:spChg chg="add mod">
          <ac:chgData name="Gustav Svensson" userId="22d3f55537eb6902" providerId="LiveId" clId="{64264D8A-9572-43A2-BE44-0C4732D4DFD8}" dt="2024-04-18T09:12:02.057" v="11897" actId="14100"/>
          <ac:spMkLst>
            <pc:docMk/>
            <pc:sldMk cId="3143127860" sldId="261"/>
            <ac:spMk id="12" creationId="{277E06E9-C17E-D33F-8DDF-102B01B64701}"/>
          </ac:spMkLst>
        </pc:spChg>
        <pc:spChg chg="add mod">
          <ac:chgData name="Gustav Svensson" userId="22d3f55537eb6902" providerId="LiveId" clId="{64264D8A-9572-43A2-BE44-0C4732D4DFD8}" dt="2024-04-18T09:12:25.366" v="11902" actId="14100"/>
          <ac:spMkLst>
            <pc:docMk/>
            <pc:sldMk cId="3143127860" sldId="261"/>
            <ac:spMk id="13" creationId="{25809FC7-4DF9-3CA5-7A28-EE9B18A5340E}"/>
          </ac:spMkLst>
        </pc:spChg>
        <pc:spChg chg="add mod">
          <ac:chgData name="Gustav Svensson" userId="22d3f55537eb6902" providerId="LiveId" clId="{64264D8A-9572-43A2-BE44-0C4732D4DFD8}" dt="2024-04-18T08:32:41.203" v="10933" actId="2711"/>
          <ac:spMkLst>
            <pc:docMk/>
            <pc:sldMk cId="3143127860" sldId="261"/>
            <ac:spMk id="14" creationId="{B07DAB5C-E856-9342-FCFF-C3FA403FE4C0}"/>
          </ac:spMkLst>
        </pc:spChg>
        <pc:picChg chg="add mod">
          <ac:chgData name="Gustav Svensson" userId="22d3f55537eb6902" providerId="LiveId" clId="{64264D8A-9572-43A2-BE44-0C4732D4DFD8}" dt="2024-04-16T12:36:04.583" v="9431" actId="1076"/>
          <ac:picMkLst>
            <pc:docMk/>
            <pc:sldMk cId="3143127860" sldId="261"/>
            <ac:picMk id="6" creationId="{458344B0-0519-C1EB-36F4-99ACA067DD68}"/>
          </ac:picMkLst>
        </pc:picChg>
        <pc:picChg chg="add mod">
          <ac:chgData name="Gustav Svensson" userId="22d3f55537eb6902" providerId="LiveId" clId="{64264D8A-9572-43A2-BE44-0C4732D4DFD8}" dt="2024-04-16T12:35:36.293" v="9426" actId="1076"/>
          <ac:picMkLst>
            <pc:docMk/>
            <pc:sldMk cId="3143127860" sldId="261"/>
            <ac:picMk id="9" creationId="{7802B0C5-463F-AE34-AA4A-CCED5361EEC8}"/>
          </ac:picMkLst>
        </pc:picChg>
        <pc:picChg chg="add mod ord">
          <ac:chgData name="Gustav Svensson" userId="22d3f55537eb6902" providerId="LiveId" clId="{64264D8A-9572-43A2-BE44-0C4732D4DFD8}" dt="2024-04-16T12:40:48.858" v="9475" actId="14100"/>
          <ac:picMkLst>
            <pc:docMk/>
            <pc:sldMk cId="3143127860" sldId="261"/>
            <ac:picMk id="15" creationId="{6753B44A-1B9F-2999-998B-FD04DE00B8B1}"/>
          </ac:picMkLst>
        </pc:picChg>
        <pc:picChg chg="add del mod">
          <ac:chgData name="Gustav Svensson" userId="22d3f55537eb6902" providerId="LiveId" clId="{64264D8A-9572-43A2-BE44-0C4732D4DFD8}" dt="2024-04-16T12:47:55.506" v="9483" actId="478"/>
          <ac:picMkLst>
            <pc:docMk/>
            <pc:sldMk cId="3143127860" sldId="261"/>
            <ac:picMk id="17" creationId="{D32313D3-E475-85C2-6B71-0966A7005689}"/>
          </ac:picMkLst>
        </pc:picChg>
      </pc:sldChg>
      <pc:sldChg chg="addSp delSp modSp mod">
        <pc:chgData name="Gustav Svensson" userId="22d3f55537eb6902" providerId="LiveId" clId="{64264D8A-9572-43A2-BE44-0C4732D4DFD8}" dt="2024-04-25T06:42:32.306" v="17569" actId="20577"/>
        <pc:sldMkLst>
          <pc:docMk/>
          <pc:sldMk cId="511486294" sldId="262"/>
        </pc:sldMkLst>
        <pc:spChg chg="mod">
          <ac:chgData name="Gustav Svensson" userId="22d3f55537eb6902" providerId="LiveId" clId="{64264D8A-9572-43A2-BE44-0C4732D4DFD8}" dt="2024-04-18T09:03:37.441" v="11795" actId="1076"/>
          <ac:spMkLst>
            <pc:docMk/>
            <pc:sldMk cId="511486294" sldId="262"/>
            <ac:spMk id="2" creationId="{8E59CF9D-A77F-29C9-3EB4-B6535271297A}"/>
          </ac:spMkLst>
        </pc:spChg>
        <pc:spChg chg="mod">
          <ac:chgData name="Gustav Svensson" userId="22d3f55537eb6902" providerId="LiveId" clId="{64264D8A-9572-43A2-BE44-0C4732D4DFD8}" dt="2024-04-25T06:42:32.306" v="17569" actId="20577"/>
          <ac:spMkLst>
            <pc:docMk/>
            <pc:sldMk cId="511486294" sldId="262"/>
            <ac:spMk id="3" creationId="{2F56BE40-5ACC-5E64-7FE7-55D47933640C}"/>
          </ac:spMkLst>
        </pc:spChg>
        <pc:spChg chg="add mod">
          <ac:chgData name="Gustav Svensson" userId="22d3f55537eb6902" providerId="LiveId" clId="{64264D8A-9572-43A2-BE44-0C4732D4DFD8}" dt="2024-04-18T09:03:09.628" v="11792" actId="1076"/>
          <ac:spMkLst>
            <pc:docMk/>
            <pc:sldMk cId="511486294" sldId="262"/>
            <ac:spMk id="6" creationId="{526D06B9-2785-A4A8-B3CE-995AE6B9CBA8}"/>
          </ac:spMkLst>
        </pc:spChg>
        <pc:spChg chg="add mod">
          <ac:chgData name="Gustav Svensson" userId="22d3f55537eb6902" providerId="LiveId" clId="{64264D8A-9572-43A2-BE44-0C4732D4DFD8}" dt="2024-04-16T15:04:44.690" v="10466" actId="1076"/>
          <ac:spMkLst>
            <pc:docMk/>
            <pc:sldMk cId="511486294" sldId="262"/>
            <ac:spMk id="7" creationId="{31B31983-D572-90AC-1ADA-1959135DE2F0}"/>
          </ac:spMkLst>
        </pc:spChg>
        <pc:spChg chg="add del mod">
          <ac:chgData name="Gustav Svensson" userId="22d3f55537eb6902" providerId="LiveId" clId="{64264D8A-9572-43A2-BE44-0C4732D4DFD8}" dt="2024-04-23T15:03:42.351" v="17163" actId="478"/>
          <ac:spMkLst>
            <pc:docMk/>
            <pc:sldMk cId="511486294" sldId="262"/>
            <ac:spMk id="8" creationId="{2BE187CF-1C86-8F74-DF1D-C8A1943797FA}"/>
          </ac:spMkLst>
        </pc:spChg>
        <pc:spChg chg="add mod">
          <ac:chgData name="Gustav Svensson" userId="22d3f55537eb6902" providerId="LiveId" clId="{64264D8A-9572-43A2-BE44-0C4732D4DFD8}" dt="2024-04-16T15:04:44.690" v="10466" actId="1076"/>
          <ac:spMkLst>
            <pc:docMk/>
            <pc:sldMk cId="511486294" sldId="262"/>
            <ac:spMk id="9" creationId="{253E09EF-D802-C3E8-A82C-C34E75D86652}"/>
          </ac:spMkLst>
        </pc:spChg>
        <pc:spChg chg="add del mod">
          <ac:chgData name="Gustav Svensson" userId="22d3f55537eb6902" providerId="LiveId" clId="{64264D8A-9572-43A2-BE44-0C4732D4DFD8}" dt="2024-04-23T15:03:47.843" v="17164" actId="478"/>
          <ac:spMkLst>
            <pc:docMk/>
            <pc:sldMk cId="511486294" sldId="262"/>
            <ac:spMk id="10" creationId="{66169BC6-73D9-94EF-57B6-5E56A9F90B65}"/>
          </ac:spMkLst>
        </pc:spChg>
        <pc:spChg chg="add del mod">
          <ac:chgData name="Gustav Svensson" userId="22d3f55537eb6902" providerId="LiveId" clId="{64264D8A-9572-43A2-BE44-0C4732D4DFD8}" dt="2024-04-15T15:04:08.337" v="7430" actId="11529"/>
          <ac:spMkLst>
            <pc:docMk/>
            <pc:sldMk cId="511486294" sldId="262"/>
            <ac:spMk id="11" creationId="{79E6A8F1-2A2D-4129-EDBA-B8E3247BBB1A}"/>
          </ac:spMkLst>
        </pc:spChg>
        <pc:spChg chg="add mod">
          <ac:chgData name="Gustav Svensson" userId="22d3f55537eb6902" providerId="LiveId" clId="{64264D8A-9572-43A2-BE44-0C4732D4DFD8}" dt="2024-04-16T15:04:44.690" v="10466" actId="1076"/>
          <ac:spMkLst>
            <pc:docMk/>
            <pc:sldMk cId="511486294" sldId="262"/>
            <ac:spMk id="12" creationId="{B094769F-E163-59E8-D2DA-5D318E4F5D08}"/>
          </ac:spMkLst>
        </pc:spChg>
        <pc:spChg chg="add mod ord">
          <ac:chgData name="Gustav Svensson" userId="22d3f55537eb6902" providerId="LiveId" clId="{64264D8A-9572-43A2-BE44-0C4732D4DFD8}" dt="2024-04-16T15:04:44.690" v="10466" actId="1076"/>
          <ac:spMkLst>
            <pc:docMk/>
            <pc:sldMk cId="511486294" sldId="262"/>
            <ac:spMk id="14" creationId="{99A0FEE2-BA79-F4D7-12C0-74270D382C61}"/>
          </ac:spMkLst>
        </pc:spChg>
        <pc:spChg chg="add mod">
          <ac:chgData name="Gustav Svensson" userId="22d3f55537eb6902" providerId="LiveId" clId="{64264D8A-9572-43A2-BE44-0C4732D4DFD8}" dt="2024-04-16T15:04:44.690" v="10466" actId="1076"/>
          <ac:spMkLst>
            <pc:docMk/>
            <pc:sldMk cId="511486294" sldId="262"/>
            <ac:spMk id="15" creationId="{3BEC07F3-9DC2-3040-A918-F1A083830991}"/>
          </ac:spMkLst>
        </pc:spChg>
        <pc:spChg chg="add del mod">
          <ac:chgData name="Gustav Svensson" userId="22d3f55537eb6902" providerId="LiveId" clId="{64264D8A-9572-43A2-BE44-0C4732D4DFD8}" dt="2024-04-16T09:45:03.040" v="9137" actId="11529"/>
          <ac:spMkLst>
            <pc:docMk/>
            <pc:sldMk cId="511486294" sldId="262"/>
            <ac:spMk id="16" creationId="{18D507BC-7693-C5DE-E0F8-F006850DF65C}"/>
          </ac:spMkLst>
        </pc:spChg>
        <pc:spChg chg="add mod">
          <ac:chgData name="Gustav Svensson" userId="22d3f55537eb6902" providerId="LiveId" clId="{64264D8A-9572-43A2-BE44-0C4732D4DFD8}" dt="2024-04-18T09:04:07.890" v="11815" actId="208"/>
          <ac:spMkLst>
            <pc:docMk/>
            <pc:sldMk cId="511486294" sldId="262"/>
            <ac:spMk id="17" creationId="{690B2527-4DE5-8A32-80AB-6F85E5037E4F}"/>
          </ac:spMkLst>
        </pc:spChg>
        <pc:spChg chg="add mod">
          <ac:chgData name="Gustav Svensson" userId="22d3f55537eb6902" providerId="LiveId" clId="{64264D8A-9572-43A2-BE44-0C4732D4DFD8}" dt="2024-04-23T15:05:30.135" v="17186" actId="1076"/>
          <ac:spMkLst>
            <pc:docMk/>
            <pc:sldMk cId="511486294" sldId="262"/>
            <ac:spMk id="18" creationId="{C85EFC0A-D81D-193E-3B18-40647471E0C4}"/>
          </ac:spMkLst>
        </pc:spChg>
        <pc:spChg chg="add mod">
          <ac:chgData name="Gustav Svensson" userId="22d3f55537eb6902" providerId="LiveId" clId="{64264D8A-9572-43A2-BE44-0C4732D4DFD8}" dt="2024-04-23T15:05:00.026" v="17179" actId="1076"/>
          <ac:spMkLst>
            <pc:docMk/>
            <pc:sldMk cId="511486294" sldId="262"/>
            <ac:spMk id="19" creationId="{EC5F1CC1-050D-DEDD-31E9-D8D27ED4074E}"/>
          </ac:spMkLst>
        </pc:spChg>
        <pc:picChg chg="add mod modCrop">
          <ac:chgData name="Gustav Svensson" userId="22d3f55537eb6902" providerId="LiveId" clId="{64264D8A-9572-43A2-BE44-0C4732D4DFD8}" dt="2024-04-23T15:05:26.587" v="17185" actId="1076"/>
          <ac:picMkLst>
            <pc:docMk/>
            <pc:sldMk cId="511486294" sldId="262"/>
            <ac:picMk id="5" creationId="{BAAED06B-41A8-5957-0FC5-B70684098A61}"/>
          </ac:picMkLst>
        </pc:picChg>
        <pc:picChg chg="add mod ord modCrop">
          <ac:chgData name="Gustav Svensson" userId="22d3f55537eb6902" providerId="LiveId" clId="{64264D8A-9572-43A2-BE44-0C4732D4DFD8}" dt="2024-04-23T13:40:50.705" v="16637" actId="732"/>
          <ac:picMkLst>
            <pc:docMk/>
            <pc:sldMk cId="511486294" sldId="262"/>
            <ac:picMk id="13" creationId="{847754AC-908E-1241-25E2-D53525A97B6C}"/>
          </ac:picMkLst>
        </pc:picChg>
      </pc:sldChg>
      <pc:sldChg chg="addSp delSp modSp mod ord">
        <pc:chgData name="Gustav Svensson" userId="22d3f55537eb6902" providerId="LiveId" clId="{64264D8A-9572-43A2-BE44-0C4732D4DFD8}" dt="2024-04-23T14:16:22.879" v="16684" actId="732"/>
        <pc:sldMkLst>
          <pc:docMk/>
          <pc:sldMk cId="1112988170" sldId="263"/>
        </pc:sldMkLst>
        <pc:spChg chg="mod">
          <ac:chgData name="Gustav Svensson" userId="22d3f55537eb6902" providerId="LiveId" clId="{64264D8A-9572-43A2-BE44-0C4732D4DFD8}" dt="2024-04-18T08:56:51.069" v="11628" actId="1076"/>
          <ac:spMkLst>
            <pc:docMk/>
            <pc:sldMk cId="1112988170" sldId="263"/>
            <ac:spMk id="2" creationId="{F41F999B-D63E-A1C0-4E8D-41A2B43713DC}"/>
          </ac:spMkLst>
        </pc:spChg>
        <pc:spChg chg="del mod">
          <ac:chgData name="Gustav Svensson" userId="22d3f55537eb6902" providerId="LiveId" clId="{64264D8A-9572-43A2-BE44-0C4732D4DFD8}" dt="2024-04-16T12:58:06.426" v="9550"/>
          <ac:spMkLst>
            <pc:docMk/>
            <pc:sldMk cId="1112988170" sldId="263"/>
            <ac:spMk id="3" creationId="{4E7F20CE-3E7B-150C-1D8A-65CEEB33F5DD}"/>
          </ac:spMkLst>
        </pc:spChg>
        <pc:spChg chg="add del">
          <ac:chgData name="Gustav Svensson" userId="22d3f55537eb6902" providerId="LiveId" clId="{64264D8A-9572-43A2-BE44-0C4732D4DFD8}" dt="2024-04-16T13:01:34.869" v="9613" actId="478"/>
          <ac:spMkLst>
            <pc:docMk/>
            <pc:sldMk cId="1112988170" sldId="263"/>
            <ac:spMk id="12" creationId="{0966E9EA-14A4-E94C-4926-DE8CC9EFE48E}"/>
          </ac:spMkLst>
        </pc:spChg>
        <pc:spChg chg="add del mod">
          <ac:chgData name="Gustav Svensson" userId="22d3f55537eb6902" providerId="LiveId" clId="{64264D8A-9572-43A2-BE44-0C4732D4DFD8}" dt="2024-04-16T13:10:24.299" v="9738" actId="478"/>
          <ac:spMkLst>
            <pc:docMk/>
            <pc:sldMk cId="1112988170" sldId="263"/>
            <ac:spMk id="13" creationId="{59CADC54-CF2D-F755-318B-E9E74828F861}"/>
          </ac:spMkLst>
        </pc:spChg>
        <pc:spChg chg="add del mod">
          <ac:chgData name="Gustav Svensson" userId="22d3f55537eb6902" providerId="LiveId" clId="{64264D8A-9572-43A2-BE44-0C4732D4DFD8}" dt="2024-04-16T13:10:23.300" v="9737" actId="478"/>
          <ac:spMkLst>
            <pc:docMk/>
            <pc:sldMk cId="1112988170" sldId="263"/>
            <ac:spMk id="14" creationId="{58E5A639-6E26-C78A-0200-0DC64ABC1C52}"/>
          </ac:spMkLst>
        </pc:spChg>
        <pc:spChg chg="add del">
          <ac:chgData name="Gustav Svensson" userId="22d3f55537eb6902" providerId="LiveId" clId="{64264D8A-9572-43A2-BE44-0C4732D4DFD8}" dt="2024-04-16T13:08:55.332" v="9720" actId="478"/>
          <ac:spMkLst>
            <pc:docMk/>
            <pc:sldMk cId="1112988170" sldId="263"/>
            <ac:spMk id="16" creationId="{87E60976-AF37-9DA5-0084-BA174D481D0E}"/>
          </ac:spMkLst>
        </pc:spChg>
        <pc:spChg chg="add del mod">
          <ac:chgData name="Gustav Svensson" userId="22d3f55537eb6902" providerId="LiveId" clId="{64264D8A-9572-43A2-BE44-0C4732D4DFD8}" dt="2024-04-16T13:09:47.621" v="9736" actId="478"/>
          <ac:spMkLst>
            <pc:docMk/>
            <pc:sldMk cId="1112988170" sldId="263"/>
            <ac:spMk id="17" creationId="{A274B271-173B-8D5D-FF2F-874DBC6C084B}"/>
          </ac:spMkLst>
        </pc:spChg>
        <pc:spChg chg="add mod">
          <ac:chgData name="Gustav Svensson" userId="22d3f55537eb6902" providerId="LiveId" clId="{64264D8A-9572-43A2-BE44-0C4732D4DFD8}" dt="2024-04-16T13:10:28.935" v="9741" actId="478"/>
          <ac:spMkLst>
            <pc:docMk/>
            <pc:sldMk cId="1112988170" sldId="263"/>
            <ac:spMk id="18" creationId="{FB464E6C-3FBF-385A-8A39-8DEC70AF462B}"/>
          </ac:spMkLst>
        </pc:spChg>
        <pc:spChg chg="add mod">
          <ac:chgData name="Gustav Svensson" userId="22d3f55537eb6902" providerId="LiveId" clId="{64264D8A-9572-43A2-BE44-0C4732D4DFD8}" dt="2024-04-22T15:06:14.440" v="15314" actId="1076"/>
          <ac:spMkLst>
            <pc:docMk/>
            <pc:sldMk cId="1112988170" sldId="263"/>
            <ac:spMk id="19" creationId="{7EC047D3-75C4-5F78-9931-AB3880F18059}"/>
          </ac:spMkLst>
        </pc:spChg>
        <pc:spChg chg="add del mod">
          <ac:chgData name="Gustav Svensson" userId="22d3f55537eb6902" providerId="LiveId" clId="{64264D8A-9572-43A2-BE44-0C4732D4DFD8}" dt="2024-04-16T13:11:24.049" v="9791" actId="478"/>
          <ac:spMkLst>
            <pc:docMk/>
            <pc:sldMk cId="1112988170" sldId="263"/>
            <ac:spMk id="20" creationId="{77EA3C2F-E94D-9299-C4DF-31A09D8AA845}"/>
          </ac:spMkLst>
        </pc:spChg>
        <pc:spChg chg="add mod">
          <ac:chgData name="Gustav Svensson" userId="22d3f55537eb6902" providerId="LiveId" clId="{64264D8A-9572-43A2-BE44-0C4732D4DFD8}" dt="2024-04-18T11:41:00.209" v="12945" actId="20577"/>
          <ac:spMkLst>
            <pc:docMk/>
            <pc:sldMk cId="1112988170" sldId="263"/>
            <ac:spMk id="21" creationId="{98EAB17F-7D64-33D4-330A-1E85316D86F5}"/>
          </ac:spMkLst>
        </pc:spChg>
        <pc:spChg chg="add mod">
          <ac:chgData name="Gustav Svensson" userId="22d3f55537eb6902" providerId="LiveId" clId="{64264D8A-9572-43A2-BE44-0C4732D4DFD8}" dt="2024-04-18T08:42:40.729" v="11518" actId="1076"/>
          <ac:spMkLst>
            <pc:docMk/>
            <pc:sldMk cId="1112988170" sldId="263"/>
            <ac:spMk id="22" creationId="{509E84F5-A998-859F-7AE5-9BD955798656}"/>
          </ac:spMkLst>
        </pc:spChg>
        <pc:spChg chg="add mod">
          <ac:chgData name="Gustav Svensson" userId="22d3f55537eb6902" providerId="LiveId" clId="{64264D8A-9572-43A2-BE44-0C4732D4DFD8}" dt="2024-04-18T08:55:15.649" v="11622" actId="1076"/>
          <ac:spMkLst>
            <pc:docMk/>
            <pc:sldMk cId="1112988170" sldId="263"/>
            <ac:spMk id="23" creationId="{0A97A8A9-352B-3AE8-2F23-FF664B5A7F2D}"/>
          </ac:spMkLst>
        </pc:spChg>
        <pc:spChg chg="add mod">
          <ac:chgData name="Gustav Svensson" userId="22d3f55537eb6902" providerId="LiveId" clId="{64264D8A-9572-43A2-BE44-0C4732D4DFD8}" dt="2024-04-18T08:34:43.558" v="11350" actId="1076"/>
          <ac:spMkLst>
            <pc:docMk/>
            <pc:sldMk cId="1112988170" sldId="263"/>
            <ac:spMk id="24" creationId="{155A2EC7-697F-5BF9-AEE7-E2137BFABD8F}"/>
          </ac:spMkLst>
        </pc:spChg>
        <pc:spChg chg="add mod">
          <ac:chgData name="Gustav Svensson" userId="22d3f55537eb6902" providerId="LiveId" clId="{64264D8A-9572-43A2-BE44-0C4732D4DFD8}" dt="2024-04-18T08:54:53.398" v="11619" actId="1076"/>
          <ac:spMkLst>
            <pc:docMk/>
            <pc:sldMk cId="1112988170" sldId="263"/>
            <ac:spMk id="25" creationId="{FCC0A4E9-E278-4BBC-14A4-86FFBFBA1F39}"/>
          </ac:spMkLst>
        </pc:spChg>
        <pc:spChg chg="add del mod">
          <ac:chgData name="Gustav Svensson" userId="22d3f55537eb6902" providerId="LiveId" clId="{64264D8A-9572-43A2-BE44-0C4732D4DFD8}" dt="2024-04-16T13:46:23.660" v="10416" actId="478"/>
          <ac:spMkLst>
            <pc:docMk/>
            <pc:sldMk cId="1112988170" sldId="263"/>
            <ac:spMk id="27" creationId="{D2A4B871-F73E-8B76-8605-76B7CBE972A5}"/>
          </ac:spMkLst>
        </pc:spChg>
        <pc:spChg chg="add del">
          <ac:chgData name="Gustav Svensson" userId="22d3f55537eb6902" providerId="LiveId" clId="{64264D8A-9572-43A2-BE44-0C4732D4DFD8}" dt="2024-04-16T15:16:11.234" v="10508"/>
          <ac:spMkLst>
            <pc:docMk/>
            <pc:sldMk cId="1112988170" sldId="263"/>
            <ac:spMk id="29" creationId="{713D7C13-65DB-1EF6-AC56-F5477EE005C1}"/>
          </ac:spMkLst>
        </pc:spChg>
        <pc:spChg chg="add mod ord">
          <ac:chgData name="Gustav Svensson" userId="22d3f55537eb6902" providerId="LiveId" clId="{64264D8A-9572-43A2-BE44-0C4732D4DFD8}" dt="2024-04-18T08:55:43.374" v="11627" actId="14100"/>
          <ac:spMkLst>
            <pc:docMk/>
            <pc:sldMk cId="1112988170" sldId="263"/>
            <ac:spMk id="32" creationId="{5FE7DBB3-ED94-B699-6F84-3C5A0B2EF634}"/>
          </ac:spMkLst>
        </pc:spChg>
        <pc:spChg chg="add mod">
          <ac:chgData name="Gustav Svensson" userId="22d3f55537eb6902" providerId="LiveId" clId="{64264D8A-9572-43A2-BE44-0C4732D4DFD8}" dt="2024-04-18T08:18:17.245" v="10797" actId="255"/>
          <ac:spMkLst>
            <pc:docMk/>
            <pc:sldMk cId="1112988170" sldId="263"/>
            <ac:spMk id="37" creationId="{E3EEF0FD-0162-7BAC-7E91-F73E9106CC68}"/>
          </ac:spMkLst>
        </pc:spChg>
        <pc:spChg chg="add mod">
          <ac:chgData name="Gustav Svensson" userId="22d3f55537eb6902" providerId="LiveId" clId="{64264D8A-9572-43A2-BE44-0C4732D4DFD8}" dt="2024-04-18T08:18:17.245" v="10797" actId="255"/>
          <ac:spMkLst>
            <pc:docMk/>
            <pc:sldMk cId="1112988170" sldId="263"/>
            <ac:spMk id="38" creationId="{598746AC-7A6E-C04D-E029-BA43457B7976}"/>
          </ac:spMkLst>
        </pc:spChg>
        <pc:spChg chg="add mod">
          <ac:chgData name="Gustav Svensson" userId="22d3f55537eb6902" providerId="LiveId" clId="{64264D8A-9572-43A2-BE44-0C4732D4DFD8}" dt="2024-04-18T08:18:17.245" v="10797" actId="255"/>
          <ac:spMkLst>
            <pc:docMk/>
            <pc:sldMk cId="1112988170" sldId="263"/>
            <ac:spMk id="39" creationId="{7C40C22F-7AC6-333D-0175-FB8752C3CC5E}"/>
          </ac:spMkLst>
        </pc:spChg>
        <pc:spChg chg="add mod">
          <ac:chgData name="Gustav Svensson" userId="22d3f55537eb6902" providerId="LiveId" clId="{64264D8A-9572-43A2-BE44-0C4732D4DFD8}" dt="2024-04-18T08:18:17.245" v="10797" actId="255"/>
          <ac:spMkLst>
            <pc:docMk/>
            <pc:sldMk cId="1112988170" sldId="263"/>
            <ac:spMk id="40" creationId="{FA16B746-41D1-FF49-8268-49F6903E3DEB}"/>
          </ac:spMkLst>
        </pc:spChg>
        <pc:spChg chg="add del">
          <ac:chgData name="Gustav Svensson" userId="22d3f55537eb6902" providerId="LiveId" clId="{64264D8A-9572-43A2-BE44-0C4732D4DFD8}" dt="2024-04-18T08:44:01.633" v="11527" actId="11529"/>
          <ac:spMkLst>
            <pc:docMk/>
            <pc:sldMk cId="1112988170" sldId="263"/>
            <ac:spMk id="6156" creationId="{5E808C3E-FB79-3CFA-1EC5-96295C25A063}"/>
          </ac:spMkLst>
        </pc:spChg>
        <pc:spChg chg="add del mod">
          <ac:chgData name="Gustav Svensson" userId="22d3f55537eb6902" providerId="LiveId" clId="{64264D8A-9572-43A2-BE44-0C4732D4DFD8}" dt="2024-04-18T08:45:16.746" v="11534" actId="478"/>
          <ac:spMkLst>
            <pc:docMk/>
            <pc:sldMk cId="1112988170" sldId="263"/>
            <ac:spMk id="6157" creationId="{AA6C28C2-3CE6-7582-F653-81BA21C06E59}"/>
          </ac:spMkLst>
        </pc:spChg>
        <pc:spChg chg="add del mod">
          <ac:chgData name="Gustav Svensson" userId="22d3f55537eb6902" providerId="LiveId" clId="{64264D8A-9572-43A2-BE44-0C4732D4DFD8}" dt="2024-04-18T08:46:17.381" v="11539"/>
          <ac:spMkLst>
            <pc:docMk/>
            <pc:sldMk cId="1112988170" sldId="263"/>
            <ac:spMk id="6158" creationId="{52E19186-2A24-E669-276E-DFD1D9634D2D}"/>
          </ac:spMkLst>
        </pc:spChg>
        <pc:spChg chg="add del mod">
          <ac:chgData name="Gustav Svensson" userId="22d3f55537eb6902" providerId="LiveId" clId="{64264D8A-9572-43A2-BE44-0C4732D4DFD8}" dt="2024-04-18T08:47:39.613" v="11547" actId="478"/>
          <ac:spMkLst>
            <pc:docMk/>
            <pc:sldMk cId="1112988170" sldId="263"/>
            <ac:spMk id="6160" creationId="{FFEE35DD-3FDE-0C24-2703-790D90B794B3}"/>
          </ac:spMkLst>
        </pc:spChg>
        <pc:spChg chg="add del mod">
          <ac:chgData name="Gustav Svensson" userId="22d3f55537eb6902" providerId="LiveId" clId="{64264D8A-9572-43A2-BE44-0C4732D4DFD8}" dt="2024-04-18T08:49:19.757" v="11563"/>
          <ac:spMkLst>
            <pc:docMk/>
            <pc:sldMk cId="1112988170" sldId="263"/>
            <ac:spMk id="6161" creationId="{BB07EE62-DB96-A306-2B1C-31CFFC96C817}"/>
          </ac:spMkLst>
        </pc:spChg>
        <pc:spChg chg="add del">
          <ac:chgData name="Gustav Svensson" userId="22d3f55537eb6902" providerId="LiveId" clId="{64264D8A-9572-43A2-BE44-0C4732D4DFD8}" dt="2024-04-18T08:50:07.844" v="11567"/>
          <ac:spMkLst>
            <pc:docMk/>
            <pc:sldMk cId="1112988170" sldId="263"/>
            <ac:spMk id="6163" creationId="{8D878768-FB02-AD8A-8C9F-84E05F69F7DD}"/>
          </ac:spMkLst>
        </pc:spChg>
        <pc:spChg chg="add mod">
          <ac:chgData name="Gustav Svensson" userId="22d3f55537eb6902" providerId="LiveId" clId="{64264D8A-9572-43A2-BE44-0C4732D4DFD8}" dt="2024-04-18T08:50:00.040" v="11566" actId="571"/>
          <ac:spMkLst>
            <pc:docMk/>
            <pc:sldMk cId="1112988170" sldId="263"/>
            <ac:spMk id="6165" creationId="{3D236B1F-FC91-689F-954D-46094112E477}"/>
          </ac:spMkLst>
        </pc:spChg>
        <pc:spChg chg="add mod ord">
          <ac:chgData name="Gustav Svensson" userId="22d3f55537eb6902" providerId="LiveId" clId="{64264D8A-9572-43A2-BE44-0C4732D4DFD8}" dt="2024-04-18T08:54:37.230" v="11617" actId="1076"/>
          <ac:spMkLst>
            <pc:docMk/>
            <pc:sldMk cId="1112988170" sldId="263"/>
            <ac:spMk id="6170" creationId="{EA83C8C7-2E0D-F28D-B958-FB0C450E2FCB}"/>
          </ac:spMkLst>
        </pc:spChg>
        <pc:spChg chg="add mod">
          <ac:chgData name="Gustav Svensson" userId="22d3f55537eb6902" providerId="LiveId" clId="{64264D8A-9572-43A2-BE44-0C4732D4DFD8}" dt="2024-04-18T08:54:37.230" v="11617" actId="1076"/>
          <ac:spMkLst>
            <pc:docMk/>
            <pc:sldMk cId="1112988170" sldId="263"/>
            <ac:spMk id="6171" creationId="{210A4B78-5F6D-7310-8B82-05DD6E87752D}"/>
          </ac:spMkLst>
        </pc:spChg>
        <pc:graphicFrameChg chg="add del mod modGraphic">
          <ac:chgData name="Gustav Svensson" userId="22d3f55537eb6902" providerId="LiveId" clId="{64264D8A-9572-43A2-BE44-0C4732D4DFD8}" dt="2024-04-16T13:07:01.293" v="9716" actId="1032"/>
          <ac:graphicFrameMkLst>
            <pc:docMk/>
            <pc:sldMk cId="1112988170" sldId="263"/>
            <ac:graphicFrameMk id="15" creationId="{6F821044-B513-2625-1ADD-143766E94E11}"/>
          </ac:graphicFrameMkLst>
        </pc:graphicFrameChg>
        <pc:picChg chg="add del mod">
          <ac:chgData name="Gustav Svensson" userId="22d3f55537eb6902" providerId="LiveId" clId="{64264D8A-9572-43A2-BE44-0C4732D4DFD8}" dt="2024-04-16T12:56:44.716" v="9536" actId="478"/>
          <ac:picMkLst>
            <pc:docMk/>
            <pc:sldMk cId="1112988170" sldId="263"/>
            <ac:picMk id="5" creationId="{588F5E68-727F-8BFE-B4CF-EF11C1857B05}"/>
          </ac:picMkLst>
        </pc:picChg>
        <pc:picChg chg="add mod">
          <ac:chgData name="Gustav Svensson" userId="22d3f55537eb6902" providerId="LiveId" clId="{64264D8A-9572-43A2-BE44-0C4732D4DFD8}" dt="2024-04-18T10:34:41.865" v="12843" actId="1076"/>
          <ac:picMkLst>
            <pc:docMk/>
            <pc:sldMk cId="1112988170" sldId="263"/>
            <ac:picMk id="7" creationId="{C2A14221-EF37-D5FB-82DE-2B552B0FE0EE}"/>
          </ac:picMkLst>
        </pc:picChg>
        <pc:picChg chg="add mod">
          <ac:chgData name="Gustav Svensson" userId="22d3f55537eb6902" providerId="LiveId" clId="{64264D8A-9572-43A2-BE44-0C4732D4DFD8}" dt="2024-04-18T11:35:01.508" v="12900" actId="1076"/>
          <ac:picMkLst>
            <pc:docMk/>
            <pc:sldMk cId="1112988170" sldId="263"/>
            <ac:picMk id="9" creationId="{742B29C2-204B-D93B-4790-AE15BBAF5890}"/>
          </ac:picMkLst>
        </pc:picChg>
        <pc:picChg chg="add mod">
          <ac:chgData name="Gustav Svensson" userId="22d3f55537eb6902" providerId="LiveId" clId="{64264D8A-9572-43A2-BE44-0C4732D4DFD8}" dt="2024-04-18T08:51:40.405" v="11581" actId="14100"/>
          <ac:picMkLst>
            <pc:docMk/>
            <pc:sldMk cId="1112988170" sldId="263"/>
            <ac:picMk id="10" creationId="{1256BC2C-1D6F-AC93-646D-2B0BC7269FE9}"/>
          </ac:picMkLst>
        </pc:picChg>
        <pc:picChg chg="add mod">
          <ac:chgData name="Gustav Svensson" userId="22d3f55537eb6902" providerId="LiveId" clId="{64264D8A-9572-43A2-BE44-0C4732D4DFD8}" dt="2024-04-18T08:34:38.895" v="11349" actId="14100"/>
          <ac:picMkLst>
            <pc:docMk/>
            <pc:sldMk cId="1112988170" sldId="263"/>
            <ac:picMk id="11" creationId="{C4993213-F4FB-E623-1813-33FCED9D7C5A}"/>
          </ac:picMkLst>
        </pc:picChg>
        <pc:picChg chg="add mod">
          <ac:chgData name="Gustav Svensson" userId="22d3f55537eb6902" providerId="LiveId" clId="{64264D8A-9572-43A2-BE44-0C4732D4DFD8}" dt="2024-04-18T11:34:50.255" v="12898" actId="1076"/>
          <ac:picMkLst>
            <pc:docMk/>
            <pc:sldMk cId="1112988170" sldId="263"/>
            <ac:picMk id="26" creationId="{4C7CAE5F-68A7-CC7F-BCB4-529D8842A092}"/>
          </ac:picMkLst>
        </pc:picChg>
        <pc:picChg chg="add del mod ord">
          <ac:chgData name="Gustav Svensson" userId="22d3f55537eb6902" providerId="LiveId" clId="{64264D8A-9572-43A2-BE44-0C4732D4DFD8}" dt="2024-04-16T15:16:11.234" v="10508"/>
          <ac:picMkLst>
            <pc:docMk/>
            <pc:sldMk cId="1112988170" sldId="263"/>
            <ac:picMk id="28" creationId="{9F157485-D07E-4478-3CE4-B639509D761E}"/>
          </ac:picMkLst>
        </pc:picChg>
        <pc:picChg chg="del mod">
          <ac:chgData name="Gustav Svensson" userId="22d3f55537eb6902" providerId="LiveId" clId="{64264D8A-9572-43A2-BE44-0C4732D4DFD8}" dt="2024-04-18T08:46:17.381" v="11539"/>
          <ac:picMkLst>
            <pc:docMk/>
            <pc:sldMk cId="1112988170" sldId="263"/>
            <ac:picMk id="30" creationId="{CD20A5E0-EAF0-9270-C30A-8C2E123BD421}"/>
          </ac:picMkLst>
        </pc:picChg>
        <pc:picChg chg="add mod ord modCrop">
          <ac:chgData name="Gustav Svensson" userId="22d3f55537eb6902" providerId="LiveId" clId="{64264D8A-9572-43A2-BE44-0C4732D4DFD8}" dt="2024-04-23T14:16:22.879" v="16684" actId="732"/>
          <ac:picMkLst>
            <pc:docMk/>
            <pc:sldMk cId="1112988170" sldId="263"/>
            <ac:picMk id="31" creationId="{B5127922-8D6F-807C-4B80-71F7D7F12749}"/>
          </ac:picMkLst>
        </pc:picChg>
        <pc:picChg chg="add del mod">
          <ac:chgData name="Gustav Svensson" userId="22d3f55537eb6902" providerId="LiveId" clId="{64264D8A-9572-43A2-BE44-0C4732D4DFD8}" dt="2024-04-22T15:06:24.313" v="15316" actId="14100"/>
          <ac:picMkLst>
            <pc:docMk/>
            <pc:sldMk cId="1112988170" sldId="263"/>
            <ac:picMk id="6146" creationId="{68B99368-4B90-169C-51B7-4EFF897D8395}"/>
          </ac:picMkLst>
        </pc:picChg>
        <pc:picChg chg="add mod">
          <ac:chgData name="Gustav Svensson" userId="22d3f55537eb6902" providerId="LiveId" clId="{64264D8A-9572-43A2-BE44-0C4732D4DFD8}" dt="2024-04-18T08:35:32" v="11357"/>
          <ac:picMkLst>
            <pc:docMk/>
            <pc:sldMk cId="1112988170" sldId="263"/>
            <ac:picMk id="6148" creationId="{FE547A9D-D486-6E79-834E-85057D4E19E2}"/>
          </ac:picMkLst>
        </pc:picChg>
        <pc:picChg chg="add del mod">
          <ac:chgData name="Gustav Svensson" userId="22d3f55537eb6902" providerId="LiveId" clId="{64264D8A-9572-43A2-BE44-0C4732D4DFD8}" dt="2024-04-16T12:59:21.485" v="9571" actId="478"/>
          <ac:picMkLst>
            <pc:docMk/>
            <pc:sldMk cId="1112988170" sldId="263"/>
            <ac:picMk id="6150" creationId="{A9D1AD72-D3AA-4B48-BDA7-2E2B5DB208B6}"/>
          </ac:picMkLst>
        </pc:picChg>
        <pc:picChg chg="add del mod">
          <ac:chgData name="Gustav Svensson" userId="22d3f55537eb6902" providerId="LiveId" clId="{64264D8A-9572-43A2-BE44-0C4732D4DFD8}" dt="2024-04-18T08:49:19.757" v="11563"/>
          <ac:picMkLst>
            <pc:docMk/>
            <pc:sldMk cId="1112988170" sldId="263"/>
            <ac:picMk id="6159" creationId="{23411674-FD84-1C56-86C6-E7519074BA2E}"/>
          </ac:picMkLst>
        </pc:picChg>
        <pc:picChg chg="del mod">
          <ac:chgData name="Gustav Svensson" userId="22d3f55537eb6902" providerId="LiveId" clId="{64264D8A-9572-43A2-BE44-0C4732D4DFD8}" dt="2024-04-18T08:50:07.844" v="11567"/>
          <ac:picMkLst>
            <pc:docMk/>
            <pc:sldMk cId="1112988170" sldId="263"/>
            <ac:picMk id="6162" creationId="{D94E0B4C-1070-45E6-0485-12D948F041AC}"/>
          </ac:picMkLst>
        </pc:picChg>
        <pc:picChg chg="add mod">
          <ac:chgData name="Gustav Svensson" userId="22d3f55537eb6902" providerId="LiveId" clId="{64264D8A-9572-43A2-BE44-0C4732D4DFD8}" dt="2024-04-18T08:50:00.040" v="11566" actId="571"/>
          <ac:picMkLst>
            <pc:docMk/>
            <pc:sldMk cId="1112988170" sldId="263"/>
            <ac:picMk id="6164" creationId="{5B716410-D3E5-C16B-6FBF-C3841BDE8B97}"/>
          </ac:picMkLst>
        </pc:picChg>
        <pc:picChg chg="mod ord">
          <ac:chgData name="Gustav Svensson" userId="22d3f55537eb6902" providerId="LiveId" clId="{64264D8A-9572-43A2-BE44-0C4732D4DFD8}" dt="2024-04-18T11:34:56.792" v="12899" actId="14100"/>
          <ac:picMkLst>
            <pc:docMk/>
            <pc:sldMk cId="1112988170" sldId="263"/>
            <ac:picMk id="6166" creationId="{12F4B7D3-8216-1A7E-DA06-8FDDCE9B77C9}"/>
          </ac:picMkLst>
        </pc:picChg>
        <pc:cxnChg chg="add del mod">
          <ac:chgData name="Gustav Svensson" userId="22d3f55537eb6902" providerId="LiveId" clId="{64264D8A-9572-43A2-BE44-0C4732D4DFD8}" dt="2024-04-16T15:21:00.539" v="10576" actId="478"/>
          <ac:cxnSpMkLst>
            <pc:docMk/>
            <pc:sldMk cId="1112988170" sldId="263"/>
            <ac:cxnSpMk id="34" creationId="{A12F1167-8E9A-4AE7-AE5A-5F4AD108114B}"/>
          </ac:cxnSpMkLst>
        </pc:cxnChg>
        <pc:cxnChg chg="add del mod">
          <ac:chgData name="Gustav Svensson" userId="22d3f55537eb6902" providerId="LiveId" clId="{64264D8A-9572-43A2-BE44-0C4732D4DFD8}" dt="2024-04-18T09:00:03.844" v="11773" actId="478"/>
          <ac:cxnSpMkLst>
            <pc:docMk/>
            <pc:sldMk cId="1112988170" sldId="263"/>
            <ac:cxnSpMk id="42" creationId="{D527E5F5-9C1D-5BFB-5A3A-FCDBE89C5D4A}"/>
          </ac:cxnSpMkLst>
        </pc:cxnChg>
        <pc:cxnChg chg="add del mod">
          <ac:chgData name="Gustav Svensson" userId="22d3f55537eb6902" providerId="LiveId" clId="{64264D8A-9572-43A2-BE44-0C4732D4DFD8}" dt="2024-04-18T08:39:56.981" v="11397" actId="478"/>
          <ac:cxnSpMkLst>
            <pc:docMk/>
            <pc:sldMk cId="1112988170" sldId="263"/>
            <ac:cxnSpMk id="51" creationId="{1752F161-B9F2-DD44-FBD6-4EF6AB7BC2D7}"/>
          </ac:cxnSpMkLst>
        </pc:cxnChg>
        <pc:cxnChg chg="add del mod">
          <ac:chgData name="Gustav Svensson" userId="22d3f55537eb6902" providerId="LiveId" clId="{64264D8A-9572-43A2-BE44-0C4732D4DFD8}" dt="2024-04-18T09:00:01.373" v="11772" actId="478"/>
          <ac:cxnSpMkLst>
            <pc:docMk/>
            <pc:sldMk cId="1112988170" sldId="263"/>
            <ac:cxnSpMk id="6144" creationId="{FA6720A4-7406-6C42-386B-76EAE4AC9B84}"/>
          </ac:cxnSpMkLst>
        </pc:cxnChg>
        <pc:cxnChg chg="add mod">
          <ac:chgData name="Gustav Svensson" userId="22d3f55537eb6902" providerId="LiveId" clId="{64264D8A-9572-43A2-BE44-0C4732D4DFD8}" dt="2024-04-18T09:00:56.067" v="11789" actId="14100"/>
          <ac:cxnSpMkLst>
            <pc:docMk/>
            <pc:sldMk cId="1112988170" sldId="263"/>
            <ac:cxnSpMk id="6173" creationId="{2E6EA9B1-F9D3-3665-E5D3-F5556E3700A7}"/>
          </ac:cxnSpMkLst>
        </pc:cxnChg>
        <pc:cxnChg chg="add mod">
          <ac:chgData name="Gustav Svensson" userId="22d3f55537eb6902" providerId="LiveId" clId="{64264D8A-9572-43A2-BE44-0C4732D4DFD8}" dt="2024-04-18T09:00:50.320" v="11788" actId="14100"/>
          <ac:cxnSpMkLst>
            <pc:docMk/>
            <pc:sldMk cId="1112988170" sldId="263"/>
            <ac:cxnSpMk id="6175" creationId="{D8391622-2F9F-44CE-8ACD-9E5436BD540D}"/>
          </ac:cxnSpMkLst>
        </pc:cxnChg>
      </pc:sldChg>
      <pc:sldChg chg="modSp del mod">
        <pc:chgData name="Gustav Svensson" userId="22d3f55537eb6902" providerId="LiveId" clId="{64264D8A-9572-43A2-BE44-0C4732D4DFD8}" dt="2024-04-18T09:22:58.286" v="12005" actId="47"/>
        <pc:sldMkLst>
          <pc:docMk/>
          <pc:sldMk cId="2371070976" sldId="264"/>
        </pc:sldMkLst>
        <pc:spChg chg="mod">
          <ac:chgData name="Gustav Svensson" userId="22d3f55537eb6902" providerId="LiveId" clId="{64264D8A-9572-43A2-BE44-0C4732D4DFD8}" dt="2024-04-18T09:22:30.720" v="12004" actId="2711"/>
          <ac:spMkLst>
            <pc:docMk/>
            <pc:sldMk cId="2371070976" sldId="264"/>
            <ac:spMk id="2" creationId="{34BF768D-AD2A-2940-7842-E77924CE8396}"/>
          </ac:spMkLst>
        </pc:spChg>
        <pc:spChg chg="mod">
          <ac:chgData name="Gustav Svensson" userId="22d3f55537eb6902" providerId="LiveId" clId="{64264D8A-9572-43A2-BE44-0C4732D4DFD8}" dt="2024-04-18T09:22:30.720" v="12004" actId="2711"/>
          <ac:spMkLst>
            <pc:docMk/>
            <pc:sldMk cId="2371070976" sldId="264"/>
            <ac:spMk id="3" creationId="{3E6965D7-EF73-D65E-BE31-86C53B49E51C}"/>
          </ac:spMkLst>
        </pc:spChg>
      </pc:sldChg>
      <pc:sldChg chg="addSp delSp modSp new mod ord">
        <pc:chgData name="Gustav Svensson" userId="22d3f55537eb6902" providerId="LiveId" clId="{64264D8A-9572-43A2-BE44-0C4732D4DFD8}" dt="2024-04-23T11:58:17.043" v="16137"/>
        <pc:sldMkLst>
          <pc:docMk/>
          <pc:sldMk cId="3467381490" sldId="265"/>
        </pc:sldMkLst>
        <pc:spChg chg="mod">
          <ac:chgData name="Gustav Svensson" userId="22d3f55537eb6902" providerId="LiveId" clId="{64264D8A-9572-43A2-BE44-0C4732D4DFD8}" dt="2024-04-09T13:55:31.816" v="1514" actId="2711"/>
          <ac:spMkLst>
            <pc:docMk/>
            <pc:sldMk cId="3467381490" sldId="265"/>
            <ac:spMk id="2" creationId="{A9F89684-ADFA-AA27-A1F2-7AE45B26C053}"/>
          </ac:spMkLst>
        </pc:spChg>
        <pc:spChg chg="mod">
          <ac:chgData name="Gustav Svensson" userId="22d3f55537eb6902" providerId="LiveId" clId="{64264D8A-9572-43A2-BE44-0C4732D4DFD8}" dt="2024-04-09T13:58:22.061" v="1529" actId="20577"/>
          <ac:spMkLst>
            <pc:docMk/>
            <pc:sldMk cId="3467381490" sldId="265"/>
            <ac:spMk id="3" creationId="{0EE2AC81-4488-048E-5B07-B55EC77E7DD5}"/>
          </ac:spMkLst>
        </pc:spChg>
        <pc:spChg chg="add mod">
          <ac:chgData name="Gustav Svensson" userId="22d3f55537eb6902" providerId="LiveId" clId="{64264D8A-9572-43A2-BE44-0C4732D4DFD8}" dt="2024-04-15T11:59:01.753" v="4297" actId="208"/>
          <ac:spMkLst>
            <pc:docMk/>
            <pc:sldMk cId="3467381490" sldId="265"/>
            <ac:spMk id="6" creationId="{B3894853-C914-B613-1CB7-3513AEE99D39}"/>
          </ac:spMkLst>
        </pc:spChg>
        <pc:spChg chg="add mod ord">
          <ac:chgData name="Gustav Svensson" userId="22d3f55537eb6902" providerId="LiveId" clId="{64264D8A-9572-43A2-BE44-0C4732D4DFD8}" dt="2024-04-15T11:59:01.753" v="4297" actId="208"/>
          <ac:spMkLst>
            <pc:docMk/>
            <pc:sldMk cId="3467381490" sldId="265"/>
            <ac:spMk id="9" creationId="{05BAE5BA-86F2-C68A-2215-92AEAD0593D9}"/>
          </ac:spMkLst>
        </pc:spChg>
        <pc:spChg chg="add mod">
          <ac:chgData name="Gustav Svensson" userId="22d3f55537eb6902" providerId="LiveId" clId="{64264D8A-9572-43A2-BE44-0C4732D4DFD8}" dt="2024-04-15T11:59:01.753" v="4297" actId="208"/>
          <ac:spMkLst>
            <pc:docMk/>
            <pc:sldMk cId="3467381490" sldId="265"/>
            <ac:spMk id="25" creationId="{EB07E480-45D6-BF0E-3C61-DB678242318B}"/>
          </ac:spMkLst>
        </pc:spChg>
        <pc:picChg chg="add mod">
          <ac:chgData name="Gustav Svensson" userId="22d3f55537eb6902" providerId="LiveId" clId="{64264D8A-9572-43A2-BE44-0C4732D4DFD8}" dt="2024-04-09T13:49:31.605" v="1154" actId="1076"/>
          <ac:picMkLst>
            <pc:docMk/>
            <pc:sldMk cId="3467381490" sldId="265"/>
            <ac:picMk id="5" creationId="{7E68536F-6858-9190-8260-2CB103D28D5D}"/>
          </ac:picMkLst>
        </pc:picChg>
        <pc:picChg chg="add mod modCrop">
          <ac:chgData name="Gustav Svensson" userId="22d3f55537eb6902" providerId="LiveId" clId="{64264D8A-9572-43A2-BE44-0C4732D4DFD8}" dt="2024-04-15T11:59:01.753" v="4297" actId="208"/>
          <ac:picMkLst>
            <pc:docMk/>
            <pc:sldMk cId="3467381490" sldId="265"/>
            <ac:picMk id="8" creationId="{20C0ADFB-5FDC-38B3-3FD1-651E21F37F19}"/>
          </ac:picMkLst>
        </pc:picChg>
        <pc:picChg chg="add mod ord">
          <ac:chgData name="Gustav Svensson" userId="22d3f55537eb6902" providerId="LiveId" clId="{64264D8A-9572-43A2-BE44-0C4732D4DFD8}" dt="2024-04-09T16:41:18.323" v="3318" actId="1076"/>
          <ac:picMkLst>
            <pc:docMk/>
            <pc:sldMk cId="3467381490" sldId="265"/>
            <ac:picMk id="54" creationId="{7EA3580B-509C-D8D2-4BD8-2A4686BCA4ED}"/>
          </ac:picMkLst>
        </pc:picChg>
        <pc:cxnChg chg="add del mod">
          <ac:chgData name="Gustav Svensson" userId="22d3f55537eb6902" providerId="LiveId" clId="{64264D8A-9572-43A2-BE44-0C4732D4DFD8}" dt="2024-04-09T13:43:42.650" v="1102" actId="478"/>
          <ac:cxnSpMkLst>
            <pc:docMk/>
            <pc:sldMk cId="3467381490" sldId="265"/>
            <ac:cxnSpMk id="11" creationId="{6EC43BA6-AE90-E605-DACB-3B17BD7A57C9}"/>
          </ac:cxnSpMkLst>
        </pc:cxnChg>
        <pc:cxnChg chg="add del mod">
          <ac:chgData name="Gustav Svensson" userId="22d3f55537eb6902" providerId="LiveId" clId="{64264D8A-9572-43A2-BE44-0C4732D4DFD8}" dt="2024-04-09T13:43:38.334" v="1101" actId="478"/>
          <ac:cxnSpMkLst>
            <pc:docMk/>
            <pc:sldMk cId="3467381490" sldId="265"/>
            <ac:cxnSpMk id="16" creationId="{E86F7076-77FD-8034-8410-5C4FA8640E9C}"/>
          </ac:cxnSpMkLst>
        </pc:cxnChg>
        <pc:cxnChg chg="add mod">
          <ac:chgData name="Gustav Svensson" userId="22d3f55537eb6902" providerId="LiveId" clId="{64264D8A-9572-43A2-BE44-0C4732D4DFD8}" dt="2024-04-09T13:43:32.803" v="1092" actId="1076"/>
          <ac:cxnSpMkLst>
            <pc:docMk/>
            <pc:sldMk cId="3467381490" sldId="265"/>
            <ac:cxnSpMk id="17" creationId="{28EA92B6-EE3A-C8D1-D3B4-FB4DA1AE62DD}"/>
          </ac:cxnSpMkLst>
        </pc:cxnChg>
        <pc:cxnChg chg="add mod">
          <ac:chgData name="Gustav Svensson" userId="22d3f55537eb6902" providerId="LiveId" clId="{64264D8A-9572-43A2-BE44-0C4732D4DFD8}" dt="2024-04-09T13:43:32.968" v="1093" actId="1076"/>
          <ac:cxnSpMkLst>
            <pc:docMk/>
            <pc:sldMk cId="3467381490" sldId="265"/>
            <ac:cxnSpMk id="18" creationId="{6A4305D3-D79D-098E-7D44-E5E23D8CD183}"/>
          </ac:cxnSpMkLst>
        </pc:cxnChg>
        <pc:cxnChg chg="add mod">
          <ac:chgData name="Gustav Svensson" userId="22d3f55537eb6902" providerId="LiveId" clId="{64264D8A-9572-43A2-BE44-0C4732D4DFD8}" dt="2024-04-09T13:43:33.689" v="1097" actId="1036"/>
          <ac:cxnSpMkLst>
            <pc:docMk/>
            <pc:sldMk cId="3467381490" sldId="265"/>
            <ac:cxnSpMk id="19" creationId="{4ADA175C-E425-E802-F53C-70420906D6EC}"/>
          </ac:cxnSpMkLst>
        </pc:cxnChg>
        <pc:cxnChg chg="add mod">
          <ac:chgData name="Gustav Svensson" userId="22d3f55537eb6902" providerId="LiveId" clId="{64264D8A-9572-43A2-BE44-0C4732D4DFD8}" dt="2024-04-09T13:43:11.616" v="1081"/>
          <ac:cxnSpMkLst>
            <pc:docMk/>
            <pc:sldMk cId="3467381490" sldId="265"/>
            <ac:cxnSpMk id="20" creationId="{47C2EE11-DD3E-F3B3-91C9-602AE1039C1B}"/>
          </ac:cxnSpMkLst>
        </pc:cxnChg>
        <pc:cxnChg chg="add mod">
          <ac:chgData name="Gustav Svensson" userId="22d3f55537eb6902" providerId="LiveId" clId="{64264D8A-9572-43A2-BE44-0C4732D4DFD8}" dt="2024-04-09T13:43:11.806" v="1082"/>
          <ac:cxnSpMkLst>
            <pc:docMk/>
            <pc:sldMk cId="3467381490" sldId="265"/>
            <ac:cxnSpMk id="21" creationId="{4F9330C1-985F-96D6-3C00-79AD101E2134}"/>
          </ac:cxnSpMkLst>
        </pc:cxnChg>
        <pc:cxnChg chg="add mod">
          <ac:chgData name="Gustav Svensson" userId="22d3f55537eb6902" providerId="LiveId" clId="{64264D8A-9572-43A2-BE44-0C4732D4DFD8}" dt="2024-04-09T13:43:31.492" v="1089" actId="1076"/>
          <ac:cxnSpMkLst>
            <pc:docMk/>
            <pc:sldMk cId="3467381490" sldId="265"/>
            <ac:cxnSpMk id="22" creationId="{CF24713F-55B0-E0CE-1032-501973C18176}"/>
          </ac:cxnSpMkLst>
        </pc:cxnChg>
        <pc:cxnChg chg="add mod">
          <ac:chgData name="Gustav Svensson" userId="22d3f55537eb6902" providerId="LiveId" clId="{64264D8A-9572-43A2-BE44-0C4732D4DFD8}" dt="2024-04-09T13:43:31.680" v="1090" actId="1076"/>
          <ac:cxnSpMkLst>
            <pc:docMk/>
            <pc:sldMk cId="3467381490" sldId="265"/>
            <ac:cxnSpMk id="23" creationId="{AAC7ED8D-49D1-A0F5-F1C7-A979BAF97279}"/>
          </ac:cxnSpMkLst>
        </pc:cxnChg>
        <pc:cxnChg chg="add mod">
          <ac:chgData name="Gustav Svensson" userId="22d3f55537eb6902" providerId="LiveId" clId="{64264D8A-9572-43A2-BE44-0C4732D4DFD8}" dt="2024-04-09T13:43:31.862" v="1091" actId="1076"/>
          <ac:cxnSpMkLst>
            <pc:docMk/>
            <pc:sldMk cId="3467381490" sldId="265"/>
            <ac:cxnSpMk id="24" creationId="{9922018D-F92C-7094-F94C-B327B62A50C1}"/>
          </ac:cxnSpMkLst>
        </pc:cxnChg>
        <pc:cxnChg chg="add mod ord">
          <ac:chgData name="Gustav Svensson" userId="22d3f55537eb6902" providerId="LiveId" clId="{64264D8A-9572-43A2-BE44-0C4732D4DFD8}" dt="2024-04-15T11:59:01.753" v="4297" actId="208"/>
          <ac:cxnSpMkLst>
            <pc:docMk/>
            <pc:sldMk cId="3467381490" sldId="265"/>
            <ac:cxnSpMk id="27" creationId="{D6AC2674-9F0F-7827-3247-25D63F8B3CF0}"/>
          </ac:cxnSpMkLst>
        </pc:cxnChg>
        <pc:cxnChg chg="add mod ord">
          <ac:chgData name="Gustav Svensson" userId="22d3f55537eb6902" providerId="LiveId" clId="{64264D8A-9572-43A2-BE44-0C4732D4DFD8}" dt="2024-04-15T11:59:01.753" v="4297" actId="208"/>
          <ac:cxnSpMkLst>
            <pc:docMk/>
            <pc:sldMk cId="3467381490" sldId="265"/>
            <ac:cxnSpMk id="32" creationId="{939915BC-DC8F-86A9-6242-DAD9EF88B7E5}"/>
          </ac:cxnSpMkLst>
        </pc:cxnChg>
        <pc:cxnChg chg="add mod ord">
          <ac:chgData name="Gustav Svensson" userId="22d3f55537eb6902" providerId="LiveId" clId="{64264D8A-9572-43A2-BE44-0C4732D4DFD8}" dt="2024-04-15T11:59:01.753" v="4297" actId="208"/>
          <ac:cxnSpMkLst>
            <pc:docMk/>
            <pc:sldMk cId="3467381490" sldId="265"/>
            <ac:cxnSpMk id="43" creationId="{C40CE342-478E-EF31-3A8C-753799FD6DFD}"/>
          </ac:cxnSpMkLst>
        </pc:cxnChg>
        <pc:cxnChg chg="add mod ord">
          <ac:chgData name="Gustav Svensson" userId="22d3f55537eb6902" providerId="LiveId" clId="{64264D8A-9572-43A2-BE44-0C4732D4DFD8}" dt="2024-04-15T11:59:01.753" v="4297" actId="208"/>
          <ac:cxnSpMkLst>
            <pc:docMk/>
            <pc:sldMk cId="3467381490" sldId="265"/>
            <ac:cxnSpMk id="45" creationId="{DDE82F58-0951-D5C1-9A3E-0087F33A71D6}"/>
          </ac:cxnSpMkLst>
        </pc:cxnChg>
      </pc:sldChg>
      <pc:sldChg chg="addSp delSp modSp new mod">
        <pc:chgData name="Gustav Svensson" userId="22d3f55537eb6902" providerId="LiveId" clId="{64264D8A-9572-43A2-BE44-0C4732D4DFD8}" dt="2024-04-23T15:10:13.873" v="17213" actId="1076"/>
        <pc:sldMkLst>
          <pc:docMk/>
          <pc:sldMk cId="1502052087" sldId="266"/>
        </pc:sldMkLst>
        <pc:spChg chg="mod">
          <ac:chgData name="Gustav Svensson" userId="22d3f55537eb6902" providerId="LiveId" clId="{64264D8A-9572-43A2-BE44-0C4732D4DFD8}" dt="2024-04-09T15:06:16.894" v="2285" actId="2711"/>
          <ac:spMkLst>
            <pc:docMk/>
            <pc:sldMk cId="1502052087" sldId="266"/>
            <ac:spMk id="2" creationId="{0014FA64-5520-0637-D3B6-5CB078CE3A40}"/>
          </ac:spMkLst>
        </pc:spChg>
        <pc:spChg chg="mod">
          <ac:chgData name="Gustav Svensson" userId="22d3f55537eb6902" providerId="LiveId" clId="{64264D8A-9572-43A2-BE44-0C4732D4DFD8}" dt="2024-04-23T15:09:53.928" v="17210" actId="20577"/>
          <ac:spMkLst>
            <pc:docMk/>
            <pc:sldMk cId="1502052087" sldId="266"/>
            <ac:spMk id="3" creationId="{E5F0DE2C-64B7-1D1C-A62A-6ADE4062D3AD}"/>
          </ac:spMkLst>
        </pc:spChg>
        <pc:picChg chg="add mod modCrop">
          <ac:chgData name="Gustav Svensson" userId="22d3f55537eb6902" providerId="LiveId" clId="{64264D8A-9572-43A2-BE44-0C4732D4DFD8}" dt="2024-04-22T07:27:13.341" v="15107" actId="1076"/>
          <ac:picMkLst>
            <pc:docMk/>
            <pc:sldMk cId="1502052087" sldId="266"/>
            <ac:picMk id="5" creationId="{49E200FE-BB8F-DD02-6EFC-8BC2EBD4765B}"/>
          </ac:picMkLst>
        </pc:picChg>
        <pc:picChg chg="add mod ord">
          <ac:chgData name="Gustav Svensson" userId="22d3f55537eb6902" providerId="LiveId" clId="{64264D8A-9572-43A2-BE44-0C4732D4DFD8}" dt="2024-04-09T16:40:49.569" v="3317" actId="1076"/>
          <ac:picMkLst>
            <pc:docMk/>
            <pc:sldMk cId="1502052087" sldId="266"/>
            <ac:picMk id="6" creationId="{7CA145F3-A81B-0A60-1102-CE1D61C0B3B4}"/>
          </ac:picMkLst>
        </pc:picChg>
        <pc:picChg chg="add mod">
          <ac:chgData name="Gustav Svensson" userId="22d3f55537eb6902" providerId="LiveId" clId="{64264D8A-9572-43A2-BE44-0C4732D4DFD8}" dt="2024-04-23T15:10:13.873" v="17213" actId="1076"/>
          <ac:picMkLst>
            <pc:docMk/>
            <pc:sldMk cId="1502052087" sldId="266"/>
            <ac:picMk id="2050" creationId="{81E7BA20-08D2-DAFF-9118-A48755E4E419}"/>
          </ac:picMkLst>
        </pc:picChg>
        <pc:picChg chg="add mod">
          <ac:chgData name="Gustav Svensson" userId="22d3f55537eb6902" providerId="LiveId" clId="{64264D8A-9572-43A2-BE44-0C4732D4DFD8}" dt="2024-04-09T14:52:19.195" v="2044" actId="1076"/>
          <ac:picMkLst>
            <pc:docMk/>
            <pc:sldMk cId="1502052087" sldId="266"/>
            <ac:picMk id="2052" creationId="{81740B7B-6450-A55D-D31C-E9C67807C0CD}"/>
          </ac:picMkLst>
        </pc:picChg>
        <pc:picChg chg="add del mod">
          <ac:chgData name="Gustav Svensson" userId="22d3f55537eb6902" providerId="LiveId" clId="{64264D8A-9572-43A2-BE44-0C4732D4DFD8}" dt="2024-04-09T14:59:58.036" v="2096" actId="478"/>
          <ac:picMkLst>
            <pc:docMk/>
            <pc:sldMk cId="1502052087" sldId="266"/>
            <ac:picMk id="2054" creationId="{8E5CC8C9-2A59-58A0-66DF-C0334D140F39}"/>
          </ac:picMkLst>
        </pc:picChg>
      </pc:sldChg>
      <pc:sldChg chg="addSp modSp new mod">
        <pc:chgData name="Gustav Svensson" userId="22d3f55537eb6902" providerId="LiveId" clId="{64264D8A-9572-43A2-BE44-0C4732D4DFD8}" dt="2024-04-23T12:26:07.209" v="16622" actId="20577"/>
        <pc:sldMkLst>
          <pc:docMk/>
          <pc:sldMk cId="2302458297" sldId="267"/>
        </pc:sldMkLst>
        <pc:spChg chg="mod">
          <ac:chgData name="Gustav Svensson" userId="22d3f55537eb6902" providerId="LiveId" clId="{64264D8A-9572-43A2-BE44-0C4732D4DFD8}" dt="2024-04-09T15:18:03" v="2535" actId="2711"/>
          <ac:spMkLst>
            <pc:docMk/>
            <pc:sldMk cId="2302458297" sldId="267"/>
            <ac:spMk id="2" creationId="{BB166CD5-6B3E-4FE4-932E-B3C0A4EA80C2}"/>
          </ac:spMkLst>
        </pc:spChg>
        <pc:spChg chg="mod">
          <ac:chgData name="Gustav Svensson" userId="22d3f55537eb6902" providerId="LiveId" clId="{64264D8A-9572-43A2-BE44-0C4732D4DFD8}" dt="2024-04-23T12:26:07.209" v="16622" actId="20577"/>
          <ac:spMkLst>
            <pc:docMk/>
            <pc:sldMk cId="2302458297" sldId="267"/>
            <ac:spMk id="3" creationId="{520C2F20-A563-F569-48D1-3008D0EC5C8C}"/>
          </ac:spMkLst>
        </pc:spChg>
        <pc:picChg chg="add mod ord">
          <ac:chgData name="Gustav Svensson" userId="22d3f55537eb6902" providerId="LiveId" clId="{64264D8A-9572-43A2-BE44-0C4732D4DFD8}" dt="2024-04-09T16:54:51.935" v="3324" actId="1076"/>
          <ac:picMkLst>
            <pc:docMk/>
            <pc:sldMk cId="2302458297" sldId="267"/>
            <ac:picMk id="4" creationId="{3D8AAD42-1317-3ABC-C54A-A1BF98B93A57}"/>
          </ac:picMkLst>
        </pc:picChg>
        <pc:picChg chg="add mod">
          <ac:chgData name="Gustav Svensson" userId="22d3f55537eb6902" providerId="LiveId" clId="{64264D8A-9572-43A2-BE44-0C4732D4DFD8}" dt="2024-04-09T15:18:16.171" v="2537" actId="1076"/>
          <ac:picMkLst>
            <pc:docMk/>
            <pc:sldMk cId="2302458297" sldId="267"/>
            <ac:picMk id="3074" creationId="{9934897A-0C1C-FE9D-3759-3A39475A042E}"/>
          </ac:picMkLst>
        </pc:picChg>
        <pc:picChg chg="add mod">
          <ac:chgData name="Gustav Svensson" userId="22d3f55537eb6902" providerId="LiveId" clId="{64264D8A-9572-43A2-BE44-0C4732D4DFD8}" dt="2024-04-09T15:18:13.196" v="2536" actId="1076"/>
          <ac:picMkLst>
            <pc:docMk/>
            <pc:sldMk cId="2302458297" sldId="267"/>
            <ac:picMk id="3076" creationId="{950509CA-EB20-9203-6313-49D72D1B55FF}"/>
          </ac:picMkLst>
        </pc:picChg>
      </pc:sldChg>
      <pc:sldChg chg="addSp delSp modSp new mod">
        <pc:chgData name="Gustav Svensson" userId="22d3f55537eb6902" providerId="LiveId" clId="{64264D8A-9572-43A2-BE44-0C4732D4DFD8}" dt="2024-04-23T13:51:55.467" v="16682" actId="20577"/>
        <pc:sldMkLst>
          <pc:docMk/>
          <pc:sldMk cId="2042229465" sldId="268"/>
        </pc:sldMkLst>
        <pc:spChg chg="mod">
          <ac:chgData name="Gustav Svensson" userId="22d3f55537eb6902" providerId="LiveId" clId="{64264D8A-9572-43A2-BE44-0C4732D4DFD8}" dt="2024-04-22T07:28:50.577" v="15117" actId="20577"/>
          <ac:spMkLst>
            <pc:docMk/>
            <pc:sldMk cId="2042229465" sldId="268"/>
            <ac:spMk id="2" creationId="{5B804A7A-DAD5-4692-0E80-C39E754F4247}"/>
          </ac:spMkLst>
        </pc:spChg>
        <pc:spChg chg="mod">
          <ac:chgData name="Gustav Svensson" userId="22d3f55537eb6902" providerId="LiveId" clId="{64264D8A-9572-43A2-BE44-0C4732D4DFD8}" dt="2024-04-23T13:51:55.467" v="16682" actId="20577"/>
          <ac:spMkLst>
            <pc:docMk/>
            <pc:sldMk cId="2042229465" sldId="268"/>
            <ac:spMk id="3" creationId="{A69769A1-A97E-C173-3E86-A05939737893}"/>
          </ac:spMkLst>
        </pc:spChg>
        <pc:spChg chg="add del mod">
          <ac:chgData name="Gustav Svensson" userId="22d3f55537eb6902" providerId="LiveId" clId="{64264D8A-9572-43A2-BE44-0C4732D4DFD8}" dt="2024-04-18T08:27:58.530" v="10930" actId="478"/>
          <ac:spMkLst>
            <pc:docMk/>
            <pc:sldMk cId="2042229465" sldId="268"/>
            <ac:spMk id="4" creationId="{F45F5A85-960E-9BC6-2361-7F13E24D123E}"/>
          </ac:spMkLst>
        </pc:spChg>
        <pc:spChg chg="add mod">
          <ac:chgData name="Gustav Svensson" userId="22d3f55537eb6902" providerId="LiveId" clId="{64264D8A-9572-43A2-BE44-0C4732D4DFD8}" dt="2024-04-18T11:54:22.128" v="13019"/>
          <ac:spMkLst>
            <pc:docMk/>
            <pc:sldMk cId="2042229465" sldId="268"/>
            <ac:spMk id="7" creationId="{CBC6AEEF-7837-59FB-7D74-930D08423EDE}"/>
          </ac:spMkLst>
        </pc:spChg>
        <pc:picChg chg="add mod modCrop">
          <ac:chgData name="Gustav Svensson" userId="22d3f55537eb6902" providerId="LiveId" clId="{64264D8A-9572-43A2-BE44-0C4732D4DFD8}" dt="2024-04-15T13:03:58.072" v="5248" actId="1076"/>
          <ac:picMkLst>
            <pc:docMk/>
            <pc:sldMk cId="2042229465" sldId="268"/>
            <ac:picMk id="5" creationId="{64791396-FD96-1292-4A4B-F95B35FFC2C5}"/>
          </ac:picMkLst>
        </pc:picChg>
        <pc:picChg chg="add mod ord">
          <ac:chgData name="Gustav Svensson" userId="22d3f55537eb6902" providerId="LiveId" clId="{64264D8A-9572-43A2-BE44-0C4732D4DFD8}" dt="2024-04-09T16:37:54.444" v="3309" actId="14100"/>
          <ac:picMkLst>
            <pc:docMk/>
            <pc:sldMk cId="2042229465" sldId="268"/>
            <ac:picMk id="6" creationId="{9AC22DAE-1771-2824-A0C5-32BD1C1BE0DE}"/>
          </ac:picMkLst>
        </pc:picChg>
      </pc:sldChg>
      <pc:sldChg chg="addSp delSp modSp new mod modAnim">
        <pc:chgData name="Gustav Svensson" userId="22d3f55537eb6902" providerId="LiveId" clId="{64264D8A-9572-43A2-BE44-0C4732D4DFD8}" dt="2024-04-25T06:34:24.882" v="17516"/>
        <pc:sldMkLst>
          <pc:docMk/>
          <pc:sldMk cId="2720485564" sldId="269"/>
        </pc:sldMkLst>
        <pc:spChg chg="mod">
          <ac:chgData name="Gustav Svensson" userId="22d3f55537eb6902" providerId="LiveId" clId="{64264D8A-9572-43A2-BE44-0C4732D4DFD8}" dt="2024-04-15T13:13:58.527" v="5531" actId="1076"/>
          <ac:spMkLst>
            <pc:docMk/>
            <pc:sldMk cId="2720485564" sldId="269"/>
            <ac:spMk id="2" creationId="{C74D713A-EDFD-3FE3-2A8D-3FA1DE1AC1A8}"/>
          </ac:spMkLst>
        </pc:spChg>
        <pc:spChg chg="add del">
          <ac:chgData name="Gustav Svensson" userId="22d3f55537eb6902" providerId="LiveId" clId="{64264D8A-9572-43A2-BE44-0C4732D4DFD8}" dt="2024-04-15T13:05:40.220" v="5253" actId="34307"/>
          <ac:spMkLst>
            <pc:docMk/>
            <pc:sldMk cId="2720485564" sldId="269"/>
            <ac:spMk id="3" creationId="{046D564D-17B2-810B-07E7-8500CDCC07FD}"/>
          </ac:spMkLst>
        </pc:spChg>
        <pc:spChg chg="add mod">
          <ac:chgData name="Gustav Svensson" userId="22d3f55537eb6902" providerId="LiveId" clId="{64264D8A-9572-43A2-BE44-0C4732D4DFD8}" dt="2024-04-25T06:32:33.879" v="17503" actId="27636"/>
          <ac:spMkLst>
            <pc:docMk/>
            <pc:sldMk cId="2720485564" sldId="269"/>
            <ac:spMk id="10" creationId="{44C4212B-ED50-3492-5098-CD80D5248E56}"/>
          </ac:spMkLst>
        </pc:spChg>
        <pc:spChg chg="add mod">
          <ac:chgData name="Gustav Svensson" userId="22d3f55537eb6902" providerId="LiveId" clId="{64264D8A-9572-43A2-BE44-0C4732D4DFD8}" dt="2024-04-25T06:32:49.461" v="17506" actId="1076"/>
          <ac:spMkLst>
            <pc:docMk/>
            <pc:sldMk cId="2720485564" sldId="269"/>
            <ac:spMk id="11" creationId="{6EACFC7A-5165-D25A-B883-7AE09B35AC89}"/>
          </ac:spMkLst>
        </pc:spChg>
        <pc:spChg chg="add mod">
          <ac:chgData name="Gustav Svensson" userId="22d3f55537eb6902" providerId="LiveId" clId="{64264D8A-9572-43A2-BE44-0C4732D4DFD8}" dt="2024-04-25T06:32:40.082" v="17504" actId="1076"/>
          <ac:spMkLst>
            <pc:docMk/>
            <pc:sldMk cId="2720485564" sldId="269"/>
            <ac:spMk id="12" creationId="{ECCAAE2E-01FC-485C-BB53-006E93040D20}"/>
          </ac:spMkLst>
        </pc:spChg>
        <pc:spChg chg="add mod">
          <ac:chgData name="Gustav Svensson" userId="22d3f55537eb6902" providerId="LiveId" clId="{64264D8A-9572-43A2-BE44-0C4732D4DFD8}" dt="2024-04-25T06:34:07.157" v="17515" actId="1076"/>
          <ac:spMkLst>
            <pc:docMk/>
            <pc:sldMk cId="2720485564" sldId="269"/>
            <ac:spMk id="13" creationId="{7A7436CD-4236-46A7-2B72-4E5D006601B2}"/>
          </ac:spMkLst>
        </pc:spChg>
        <pc:spChg chg="add del mod">
          <ac:chgData name="Gustav Svensson" userId="22d3f55537eb6902" providerId="LiveId" clId="{64264D8A-9572-43A2-BE44-0C4732D4DFD8}" dt="2024-04-15T13:20:24.614" v="5576"/>
          <ac:spMkLst>
            <pc:docMk/>
            <pc:sldMk cId="2720485564" sldId="269"/>
            <ac:spMk id="19" creationId="{E17B9066-571E-346C-9286-E1759EC1BEDB}"/>
          </ac:spMkLst>
        </pc:spChg>
        <pc:spChg chg="add mod">
          <ac:chgData name="Gustav Svensson" userId="22d3f55537eb6902" providerId="LiveId" clId="{64264D8A-9572-43A2-BE44-0C4732D4DFD8}" dt="2024-04-15T13:21:05.250" v="5583" actId="14100"/>
          <ac:spMkLst>
            <pc:docMk/>
            <pc:sldMk cId="2720485564" sldId="269"/>
            <ac:spMk id="23" creationId="{B121BD4A-D29D-EF0C-FB5C-E8D29D81B7E4}"/>
          </ac:spMkLst>
        </pc:spChg>
        <pc:graphicFrameChg chg="add del mod modGraphic">
          <ac:chgData name="Gustav Svensson" userId="22d3f55537eb6902" providerId="LiveId" clId="{64264D8A-9572-43A2-BE44-0C4732D4DFD8}" dt="2024-04-15T13:05:29.022" v="5252" actId="1032"/>
          <ac:graphicFrameMkLst>
            <pc:docMk/>
            <pc:sldMk cId="2720485564" sldId="269"/>
            <ac:graphicFrameMk id="7" creationId="{27F55DC7-8674-3661-D3C6-9816E8C883C7}"/>
          </ac:graphicFrameMkLst>
        </pc:graphicFrameChg>
        <pc:picChg chg="add del mod ord">
          <ac:chgData name="Gustav Svensson" userId="22d3f55537eb6902" providerId="LiveId" clId="{64264D8A-9572-43A2-BE44-0C4732D4DFD8}" dt="2024-04-15T13:05:42.946" v="5254" actId="478"/>
          <ac:picMkLst>
            <pc:docMk/>
            <pc:sldMk cId="2720485564" sldId="269"/>
            <ac:picMk id="8" creationId="{4DBCBC4F-1FB7-FA59-57A9-D9B961A9BA5C}"/>
          </ac:picMkLst>
        </pc:picChg>
        <pc:picChg chg="add mod modCrop">
          <ac:chgData name="Gustav Svensson" userId="22d3f55537eb6902" providerId="LiveId" clId="{64264D8A-9572-43A2-BE44-0C4732D4DFD8}" dt="2024-04-15T13:21:26.084" v="5587" actId="1076"/>
          <ac:picMkLst>
            <pc:docMk/>
            <pc:sldMk cId="2720485564" sldId="269"/>
            <ac:picMk id="15" creationId="{17BE16CC-7E98-7E97-E9B7-1D73FF7B59D6}"/>
          </ac:picMkLst>
        </pc:picChg>
        <pc:picChg chg="add mod">
          <ac:chgData name="Gustav Svensson" userId="22d3f55537eb6902" providerId="LiveId" clId="{64264D8A-9572-43A2-BE44-0C4732D4DFD8}" dt="2024-04-15T13:21:28.360" v="5588" actId="1076"/>
          <ac:picMkLst>
            <pc:docMk/>
            <pc:sldMk cId="2720485564" sldId="269"/>
            <ac:picMk id="17" creationId="{3C55C3A9-D313-E2E6-9A3A-5B8EF0660002}"/>
          </ac:picMkLst>
        </pc:picChg>
        <pc:picChg chg="add mod">
          <ac:chgData name="Gustav Svensson" userId="22d3f55537eb6902" providerId="LiveId" clId="{64264D8A-9572-43A2-BE44-0C4732D4DFD8}" dt="2024-04-15T13:21:33.102" v="5590" actId="1076"/>
          <ac:picMkLst>
            <pc:docMk/>
            <pc:sldMk cId="2720485564" sldId="269"/>
            <ac:picMk id="18" creationId="{2281AEB5-1AF1-239F-C38B-EA3A5DCC9AB0}"/>
          </ac:picMkLst>
        </pc:picChg>
        <pc:picChg chg="add del mod ord">
          <ac:chgData name="Gustav Svensson" userId="22d3f55537eb6902" providerId="LiveId" clId="{64264D8A-9572-43A2-BE44-0C4732D4DFD8}" dt="2024-04-15T13:20:24.614" v="5576"/>
          <ac:picMkLst>
            <pc:docMk/>
            <pc:sldMk cId="2720485564" sldId="269"/>
            <ac:picMk id="20" creationId="{756617EA-61F0-1E75-4A50-6ACB99E70036}"/>
          </ac:picMkLst>
        </pc:picChg>
        <pc:picChg chg="mod">
          <ac:chgData name="Gustav Svensson" userId="22d3f55537eb6902" providerId="LiveId" clId="{64264D8A-9572-43A2-BE44-0C4732D4DFD8}" dt="2024-04-15T13:19:44.957" v="5572"/>
          <ac:picMkLst>
            <pc:docMk/>
            <pc:sldMk cId="2720485564" sldId="269"/>
            <ac:picMk id="21" creationId="{0E141983-E855-3F9A-84D7-6F202C569C38}"/>
          </ac:picMkLst>
        </pc:picChg>
        <pc:picChg chg="mod">
          <ac:chgData name="Gustav Svensson" userId="22d3f55537eb6902" providerId="LiveId" clId="{64264D8A-9572-43A2-BE44-0C4732D4DFD8}" dt="2024-04-15T13:20:24.614" v="5576"/>
          <ac:picMkLst>
            <pc:docMk/>
            <pc:sldMk cId="2720485564" sldId="269"/>
            <ac:picMk id="22" creationId="{5536D5E4-3093-1779-9234-8EFD5965230A}"/>
          </ac:picMkLst>
        </pc:picChg>
        <pc:picChg chg="add mod">
          <ac:chgData name="Gustav Svensson" userId="22d3f55537eb6902" providerId="LiveId" clId="{64264D8A-9572-43A2-BE44-0C4732D4DFD8}" dt="2024-04-15T13:24:54.800" v="5618" actId="1076"/>
          <ac:picMkLst>
            <pc:docMk/>
            <pc:sldMk cId="2720485564" sldId="269"/>
            <ac:picMk id="25" creationId="{AD277E6E-ACBC-DB4C-6824-0DC1AE039982}"/>
          </ac:picMkLst>
        </pc:picChg>
        <pc:picChg chg="add mod">
          <ac:chgData name="Gustav Svensson" userId="22d3f55537eb6902" providerId="LiveId" clId="{64264D8A-9572-43A2-BE44-0C4732D4DFD8}" dt="2024-04-15T13:25:25.540" v="5623" actId="1076"/>
          <ac:picMkLst>
            <pc:docMk/>
            <pc:sldMk cId="2720485564" sldId="269"/>
            <ac:picMk id="27" creationId="{9CB2E08E-8589-1018-A63E-976EFB53AF08}"/>
          </ac:picMkLst>
        </pc:picChg>
        <pc:picChg chg="add mod modCrop">
          <ac:chgData name="Gustav Svensson" userId="22d3f55537eb6902" providerId="LiveId" clId="{64264D8A-9572-43A2-BE44-0C4732D4DFD8}" dt="2024-04-15T13:27:51.041" v="5656" actId="1076"/>
          <ac:picMkLst>
            <pc:docMk/>
            <pc:sldMk cId="2720485564" sldId="269"/>
            <ac:picMk id="28" creationId="{D5574ABC-B1FE-6DF5-5499-F09DA2AB8238}"/>
          </ac:picMkLst>
        </pc:picChg>
        <pc:picChg chg="add mod modCrop">
          <ac:chgData name="Gustav Svensson" userId="22d3f55537eb6902" providerId="LiveId" clId="{64264D8A-9572-43A2-BE44-0C4732D4DFD8}" dt="2024-04-15T13:27:56.089" v="5659" actId="1076"/>
          <ac:picMkLst>
            <pc:docMk/>
            <pc:sldMk cId="2720485564" sldId="269"/>
            <ac:picMk id="29" creationId="{4164FF42-AF18-2035-9BF5-3E9AF8C968A5}"/>
          </ac:picMkLst>
        </pc:picChg>
        <pc:picChg chg="add mod">
          <ac:chgData name="Gustav Svensson" userId="22d3f55537eb6902" providerId="LiveId" clId="{64264D8A-9572-43A2-BE44-0C4732D4DFD8}" dt="2024-04-15T13:33:45.970" v="5688" actId="1076"/>
          <ac:picMkLst>
            <pc:docMk/>
            <pc:sldMk cId="2720485564" sldId="269"/>
            <ac:picMk id="32" creationId="{869FCF31-AEF3-4D64-B95A-59C2E04763A6}"/>
          </ac:picMkLst>
        </pc:picChg>
      </pc:sldChg>
      <pc:sldChg chg="addSp delSp modSp new mod">
        <pc:chgData name="Gustav Svensson" userId="22d3f55537eb6902" providerId="LiveId" clId="{64264D8A-9572-43A2-BE44-0C4732D4DFD8}" dt="2024-04-23T15:07:51.165" v="17208" actId="207"/>
        <pc:sldMkLst>
          <pc:docMk/>
          <pc:sldMk cId="2955622838" sldId="270"/>
        </pc:sldMkLst>
        <pc:spChg chg="mod">
          <ac:chgData name="Gustav Svensson" userId="22d3f55537eb6902" providerId="LiveId" clId="{64264D8A-9572-43A2-BE44-0C4732D4DFD8}" dt="2024-04-18T11:46:02.722" v="13013" actId="20577"/>
          <ac:spMkLst>
            <pc:docMk/>
            <pc:sldMk cId="2955622838" sldId="270"/>
            <ac:spMk id="2" creationId="{89A03DE8-21F6-8849-A2D4-70A4D029CF1D}"/>
          </ac:spMkLst>
        </pc:spChg>
        <pc:spChg chg="mod">
          <ac:chgData name="Gustav Svensson" userId="22d3f55537eb6902" providerId="LiveId" clId="{64264D8A-9572-43A2-BE44-0C4732D4DFD8}" dt="2024-04-23T15:07:51.165" v="17208" actId="207"/>
          <ac:spMkLst>
            <pc:docMk/>
            <pc:sldMk cId="2955622838" sldId="270"/>
            <ac:spMk id="3" creationId="{E5E5FB19-318D-CE83-7AD8-3BB7E5905EFC}"/>
          </ac:spMkLst>
        </pc:spChg>
        <pc:picChg chg="add del mod">
          <ac:chgData name="Gustav Svensson" userId="22d3f55537eb6902" providerId="LiveId" clId="{64264D8A-9572-43A2-BE44-0C4732D4DFD8}" dt="2024-04-15T12:59:43.735" v="5046" actId="478"/>
          <ac:picMkLst>
            <pc:docMk/>
            <pc:sldMk cId="2955622838" sldId="270"/>
            <ac:picMk id="5" creationId="{8686FD73-F579-A111-1F00-59398A828F53}"/>
          </ac:picMkLst>
        </pc:picChg>
        <pc:picChg chg="add mod">
          <ac:chgData name="Gustav Svensson" userId="22d3f55537eb6902" providerId="LiveId" clId="{64264D8A-9572-43A2-BE44-0C4732D4DFD8}" dt="2024-04-15T13:02:04.846" v="5247" actId="1076"/>
          <ac:picMkLst>
            <pc:docMk/>
            <pc:sldMk cId="2955622838" sldId="270"/>
            <ac:picMk id="7" creationId="{88788A79-2523-C8AD-162B-5924B0445183}"/>
          </ac:picMkLst>
        </pc:picChg>
        <pc:picChg chg="add mod">
          <ac:chgData name="Gustav Svensson" userId="22d3f55537eb6902" providerId="LiveId" clId="{64264D8A-9572-43A2-BE44-0C4732D4DFD8}" dt="2024-04-15T13:01:58.721" v="5244" actId="1076"/>
          <ac:picMkLst>
            <pc:docMk/>
            <pc:sldMk cId="2955622838" sldId="270"/>
            <ac:picMk id="8" creationId="{473FF568-33E5-5C93-9C4A-56076612B7F3}"/>
          </ac:picMkLst>
        </pc:picChg>
      </pc:sldChg>
      <pc:sldChg chg="addSp delSp modSp new mod">
        <pc:chgData name="Gustav Svensson" userId="22d3f55537eb6902" providerId="LiveId" clId="{64264D8A-9572-43A2-BE44-0C4732D4DFD8}" dt="2024-04-22T13:30:37.078" v="15309" actId="20577"/>
        <pc:sldMkLst>
          <pc:docMk/>
          <pc:sldMk cId="2755164677" sldId="271"/>
        </pc:sldMkLst>
        <pc:spChg chg="mod">
          <ac:chgData name="Gustav Svensson" userId="22d3f55537eb6902" providerId="LiveId" clId="{64264D8A-9572-43A2-BE44-0C4732D4DFD8}" dt="2024-04-16T12:49:59.260" v="9495" actId="1076"/>
          <ac:spMkLst>
            <pc:docMk/>
            <pc:sldMk cId="2755164677" sldId="271"/>
            <ac:spMk id="2" creationId="{118A15C9-7817-806E-083A-8F165A713478}"/>
          </ac:spMkLst>
        </pc:spChg>
        <pc:spChg chg="del mod">
          <ac:chgData name="Gustav Svensson" userId="22d3f55537eb6902" providerId="LiveId" clId="{64264D8A-9572-43A2-BE44-0C4732D4DFD8}" dt="2024-04-15T14:01:42.180" v="6761" actId="478"/>
          <ac:spMkLst>
            <pc:docMk/>
            <pc:sldMk cId="2755164677" sldId="271"/>
            <ac:spMk id="3" creationId="{DBF06A06-1422-F1F2-838D-FC6924598FE5}"/>
          </ac:spMkLst>
        </pc:spChg>
        <pc:spChg chg="add mod">
          <ac:chgData name="Gustav Svensson" userId="22d3f55537eb6902" providerId="LiveId" clId="{64264D8A-9572-43A2-BE44-0C4732D4DFD8}" dt="2024-04-15T14:07:54.620" v="6823" actId="2711"/>
          <ac:spMkLst>
            <pc:docMk/>
            <pc:sldMk cId="2755164677" sldId="271"/>
            <ac:spMk id="10" creationId="{ABBB36E1-F346-7A0A-D175-74770C912BAA}"/>
          </ac:spMkLst>
        </pc:spChg>
        <pc:spChg chg="add del mod">
          <ac:chgData name="Gustav Svensson" userId="22d3f55537eb6902" providerId="LiveId" clId="{64264D8A-9572-43A2-BE44-0C4732D4DFD8}" dt="2024-04-18T09:13:44.946" v="11959" actId="1076"/>
          <ac:spMkLst>
            <pc:docMk/>
            <pc:sldMk cId="2755164677" sldId="271"/>
            <ac:spMk id="11" creationId="{4CADD941-FB61-8EA4-6C39-972D28FA4006}"/>
          </ac:spMkLst>
        </pc:spChg>
        <pc:spChg chg="add mod">
          <ac:chgData name="Gustav Svensson" userId="22d3f55537eb6902" providerId="LiveId" clId="{64264D8A-9572-43A2-BE44-0C4732D4DFD8}" dt="2024-04-22T13:30:29.869" v="15301" actId="20577"/>
          <ac:spMkLst>
            <pc:docMk/>
            <pc:sldMk cId="2755164677" sldId="271"/>
            <ac:spMk id="12" creationId="{26122E40-9ACA-7B7C-6E91-1E6FC0DA6106}"/>
          </ac:spMkLst>
        </pc:spChg>
        <pc:spChg chg="add mod">
          <ac:chgData name="Gustav Svensson" userId="22d3f55537eb6902" providerId="LiveId" clId="{64264D8A-9572-43A2-BE44-0C4732D4DFD8}" dt="2024-04-22T13:30:37.078" v="15309" actId="20577"/>
          <ac:spMkLst>
            <pc:docMk/>
            <pc:sldMk cId="2755164677" sldId="271"/>
            <ac:spMk id="13" creationId="{1458D928-3E4B-612A-2E8C-B596825F20E6}"/>
          </ac:spMkLst>
        </pc:spChg>
        <pc:picChg chg="add mod">
          <ac:chgData name="Gustav Svensson" userId="22d3f55537eb6902" providerId="LiveId" clId="{64264D8A-9572-43A2-BE44-0C4732D4DFD8}" dt="2024-04-15T14:07:54.620" v="6823" actId="2711"/>
          <ac:picMkLst>
            <pc:docMk/>
            <pc:sldMk cId="2755164677" sldId="271"/>
            <ac:picMk id="5" creationId="{31224226-88FA-C3F2-6B26-C6247551002F}"/>
          </ac:picMkLst>
        </pc:picChg>
        <pc:picChg chg="add mod">
          <ac:chgData name="Gustav Svensson" userId="22d3f55537eb6902" providerId="LiveId" clId="{64264D8A-9572-43A2-BE44-0C4732D4DFD8}" dt="2024-04-15T14:07:54.620" v="6823" actId="2711"/>
          <ac:picMkLst>
            <pc:docMk/>
            <pc:sldMk cId="2755164677" sldId="271"/>
            <ac:picMk id="7" creationId="{582F31BB-0E90-601A-A2EE-8E6477E931DD}"/>
          </ac:picMkLst>
        </pc:picChg>
        <pc:picChg chg="add mod">
          <ac:chgData name="Gustav Svensson" userId="22d3f55537eb6902" providerId="LiveId" clId="{64264D8A-9572-43A2-BE44-0C4732D4DFD8}" dt="2024-04-15T14:18:27.686" v="6922" actId="14100"/>
          <ac:picMkLst>
            <pc:docMk/>
            <pc:sldMk cId="2755164677" sldId="271"/>
            <ac:picMk id="9" creationId="{13511546-8860-E620-1900-2CC26EFE8862}"/>
          </ac:picMkLst>
        </pc:picChg>
        <pc:picChg chg="add mod">
          <ac:chgData name="Gustav Svensson" userId="22d3f55537eb6902" providerId="LiveId" clId="{64264D8A-9572-43A2-BE44-0C4732D4DFD8}" dt="2024-04-15T15:45:44.089" v="8234" actId="14100"/>
          <ac:picMkLst>
            <pc:docMk/>
            <pc:sldMk cId="2755164677" sldId="271"/>
            <ac:picMk id="15" creationId="{C123E16F-6692-0A85-37D2-C56309193EE8}"/>
          </ac:picMkLst>
        </pc:picChg>
        <pc:picChg chg="add mod ord">
          <ac:chgData name="Gustav Svensson" userId="22d3f55537eb6902" providerId="LiveId" clId="{64264D8A-9572-43A2-BE44-0C4732D4DFD8}" dt="2024-04-18T08:26:44.238" v="10906" actId="29295"/>
          <ac:picMkLst>
            <pc:docMk/>
            <pc:sldMk cId="2755164677" sldId="271"/>
            <ac:picMk id="16" creationId="{6D4969F2-C90B-3D43-52DB-FA2F5CD7ED19}"/>
          </ac:picMkLst>
        </pc:picChg>
        <pc:picChg chg="add mod">
          <ac:chgData name="Gustav Svensson" userId="22d3f55537eb6902" providerId="LiveId" clId="{64264D8A-9572-43A2-BE44-0C4732D4DFD8}" dt="2024-04-15T14:07:54.620" v="6823" actId="2711"/>
          <ac:picMkLst>
            <pc:docMk/>
            <pc:sldMk cId="2755164677" sldId="271"/>
            <ac:picMk id="4098" creationId="{122B9204-5173-F744-3B16-E489982BCA98}"/>
          </ac:picMkLst>
        </pc:picChg>
        <pc:picChg chg="add">
          <ac:chgData name="Gustav Svensson" userId="22d3f55537eb6902" providerId="LiveId" clId="{64264D8A-9572-43A2-BE44-0C4732D4DFD8}" dt="2024-04-15T13:56:51.903" v="6455"/>
          <ac:picMkLst>
            <pc:docMk/>
            <pc:sldMk cId="2755164677" sldId="271"/>
            <ac:picMk id="4100" creationId="{0F740FA3-70F9-3C3E-4BB2-5934C002AB53}"/>
          </ac:picMkLst>
        </pc:picChg>
        <pc:picChg chg="add mod">
          <ac:chgData name="Gustav Svensson" userId="22d3f55537eb6902" providerId="LiveId" clId="{64264D8A-9572-43A2-BE44-0C4732D4DFD8}" dt="2024-04-15T15:45:48.629" v="8235" actId="1076"/>
          <ac:picMkLst>
            <pc:docMk/>
            <pc:sldMk cId="2755164677" sldId="271"/>
            <ac:picMk id="4102" creationId="{5EE99973-9005-4557-C71B-8DA593255B8E}"/>
          </ac:picMkLst>
        </pc:picChg>
      </pc:sldChg>
      <pc:sldChg chg="addSp delSp modSp new mod">
        <pc:chgData name="Gustav Svensson" userId="22d3f55537eb6902" providerId="LiveId" clId="{64264D8A-9572-43A2-BE44-0C4732D4DFD8}" dt="2024-04-23T14:58:42.053" v="17162" actId="1076"/>
        <pc:sldMkLst>
          <pc:docMk/>
          <pc:sldMk cId="2974155109" sldId="272"/>
        </pc:sldMkLst>
        <pc:spChg chg="mod">
          <ac:chgData name="Gustav Svensson" userId="22d3f55537eb6902" providerId="LiveId" clId="{64264D8A-9572-43A2-BE44-0C4732D4DFD8}" dt="2024-04-18T09:40:32.147" v="12343" actId="2711"/>
          <ac:spMkLst>
            <pc:docMk/>
            <pc:sldMk cId="2974155109" sldId="272"/>
            <ac:spMk id="2" creationId="{B48FB51E-9EA4-972E-8CB4-CE9F5EB75F1D}"/>
          </ac:spMkLst>
        </pc:spChg>
        <pc:spChg chg="del mod">
          <ac:chgData name="Gustav Svensson" userId="22d3f55537eb6902" providerId="LiveId" clId="{64264D8A-9572-43A2-BE44-0C4732D4DFD8}" dt="2024-04-18T09:26:13.970" v="12009" actId="478"/>
          <ac:spMkLst>
            <pc:docMk/>
            <pc:sldMk cId="2974155109" sldId="272"/>
            <ac:spMk id="3" creationId="{26940B63-86F2-23C1-DAEB-6047FC070487}"/>
          </ac:spMkLst>
        </pc:spChg>
        <pc:spChg chg="add mod">
          <ac:chgData name="Gustav Svensson" userId="22d3f55537eb6902" providerId="LiveId" clId="{64264D8A-9572-43A2-BE44-0C4732D4DFD8}" dt="2024-04-22T07:23:29.579" v="15060" actId="20577"/>
          <ac:spMkLst>
            <pc:docMk/>
            <pc:sldMk cId="2974155109" sldId="272"/>
            <ac:spMk id="7" creationId="{58C5B121-6024-9183-E896-679DBA2EBB69}"/>
          </ac:spMkLst>
        </pc:spChg>
        <pc:spChg chg="add del mod">
          <ac:chgData name="Gustav Svensson" userId="22d3f55537eb6902" providerId="LiveId" clId="{64264D8A-9572-43A2-BE44-0C4732D4DFD8}" dt="2024-04-23T14:18:31.685" v="16691" actId="478"/>
          <ac:spMkLst>
            <pc:docMk/>
            <pc:sldMk cId="2974155109" sldId="272"/>
            <ac:spMk id="16" creationId="{8B028408-3B89-A572-1ED6-AF290A66CDA3}"/>
          </ac:spMkLst>
        </pc:spChg>
        <pc:spChg chg="add del mod">
          <ac:chgData name="Gustav Svensson" userId="22d3f55537eb6902" providerId="LiveId" clId="{64264D8A-9572-43A2-BE44-0C4732D4DFD8}" dt="2024-04-23T14:18:31.685" v="16691" actId="478"/>
          <ac:spMkLst>
            <pc:docMk/>
            <pc:sldMk cId="2974155109" sldId="272"/>
            <ac:spMk id="18" creationId="{8F8F0D96-EBB8-0650-7AD4-BDE292EA1555}"/>
          </ac:spMkLst>
        </pc:spChg>
        <pc:spChg chg="add del mod">
          <ac:chgData name="Gustav Svensson" userId="22d3f55537eb6902" providerId="LiveId" clId="{64264D8A-9572-43A2-BE44-0C4732D4DFD8}" dt="2024-04-18T10:45:29.452" v="12882" actId="478"/>
          <ac:spMkLst>
            <pc:docMk/>
            <pc:sldMk cId="2974155109" sldId="272"/>
            <ac:spMk id="31" creationId="{64A13070-8348-D628-881C-1729390CA042}"/>
          </ac:spMkLst>
        </pc:spChg>
        <pc:spChg chg="add del">
          <ac:chgData name="Gustav Svensson" userId="22d3f55537eb6902" providerId="LiveId" clId="{64264D8A-9572-43A2-BE44-0C4732D4DFD8}" dt="2024-04-18T10:46:33.477" v="12884"/>
          <ac:spMkLst>
            <pc:docMk/>
            <pc:sldMk cId="2974155109" sldId="272"/>
            <ac:spMk id="32" creationId="{ABCE938E-6A21-2740-0FBC-2BFBD4F489BA}"/>
          </ac:spMkLst>
        </pc:spChg>
        <pc:spChg chg="add mod">
          <ac:chgData name="Gustav Svensson" userId="22d3f55537eb6902" providerId="LiveId" clId="{64264D8A-9572-43A2-BE44-0C4732D4DFD8}" dt="2024-04-23T14:20:55.813" v="16752" actId="20577"/>
          <ac:spMkLst>
            <pc:docMk/>
            <pc:sldMk cId="2974155109" sldId="272"/>
            <ac:spMk id="34" creationId="{ECB67915-D268-E849-376A-B4F3AA6EDAE5}"/>
          </ac:spMkLst>
        </pc:spChg>
        <pc:spChg chg="add mod">
          <ac:chgData name="Gustav Svensson" userId="22d3f55537eb6902" providerId="LiveId" clId="{64264D8A-9572-43A2-BE44-0C4732D4DFD8}" dt="2024-04-23T14:54:00.873" v="17106" actId="1076"/>
          <ac:spMkLst>
            <pc:docMk/>
            <pc:sldMk cId="2974155109" sldId="272"/>
            <ac:spMk id="35" creationId="{DD7FF263-759C-7FA7-F1D4-A7F415424A90}"/>
          </ac:spMkLst>
        </pc:spChg>
        <pc:spChg chg="add mod">
          <ac:chgData name="Gustav Svensson" userId="22d3f55537eb6902" providerId="LiveId" clId="{64264D8A-9572-43A2-BE44-0C4732D4DFD8}" dt="2024-04-23T14:42:00.344" v="17045" actId="1076"/>
          <ac:spMkLst>
            <pc:docMk/>
            <pc:sldMk cId="2974155109" sldId="272"/>
            <ac:spMk id="36" creationId="{73FF4468-49E3-AA24-FCD0-87CE37AD6DBA}"/>
          </ac:spMkLst>
        </pc:spChg>
        <pc:spChg chg="add del mod">
          <ac:chgData name="Gustav Svensson" userId="22d3f55537eb6902" providerId="LiveId" clId="{64264D8A-9572-43A2-BE44-0C4732D4DFD8}" dt="2024-04-23T14:41:29.929" v="17014" actId="1076"/>
          <ac:spMkLst>
            <pc:docMk/>
            <pc:sldMk cId="2974155109" sldId="272"/>
            <ac:spMk id="37" creationId="{540E986E-68B2-279B-46E9-15B940D50DDD}"/>
          </ac:spMkLst>
        </pc:spChg>
        <pc:spChg chg="add del mod">
          <ac:chgData name="Gustav Svensson" userId="22d3f55537eb6902" providerId="LiveId" clId="{64264D8A-9572-43A2-BE44-0C4732D4DFD8}" dt="2024-04-23T14:25:54.992" v="16870"/>
          <ac:spMkLst>
            <pc:docMk/>
            <pc:sldMk cId="2974155109" sldId="272"/>
            <ac:spMk id="43" creationId="{6D204DDB-9554-CB0D-181E-CF19D94941A6}"/>
          </ac:spMkLst>
        </pc:spChg>
        <pc:spChg chg="mod">
          <ac:chgData name="Gustav Svensson" userId="22d3f55537eb6902" providerId="LiveId" clId="{64264D8A-9572-43A2-BE44-0C4732D4DFD8}" dt="2024-04-23T14:26:47.979" v="16886" actId="27803"/>
          <ac:spMkLst>
            <pc:docMk/>
            <pc:sldMk cId="2974155109" sldId="272"/>
            <ac:spMk id="53" creationId="{DD9C5F96-DD47-74F5-DE53-244CE10B123E}"/>
          </ac:spMkLst>
        </pc:spChg>
        <pc:spChg chg="mod">
          <ac:chgData name="Gustav Svensson" userId="22d3f55537eb6902" providerId="LiveId" clId="{64264D8A-9572-43A2-BE44-0C4732D4DFD8}" dt="2024-04-23T14:26:47.979" v="16886" actId="27803"/>
          <ac:spMkLst>
            <pc:docMk/>
            <pc:sldMk cId="2974155109" sldId="272"/>
            <ac:spMk id="54" creationId="{2101CAB5-F516-F183-72A7-631D20A56D3B}"/>
          </ac:spMkLst>
        </pc:spChg>
        <pc:spChg chg="mod">
          <ac:chgData name="Gustav Svensson" userId="22d3f55537eb6902" providerId="LiveId" clId="{64264D8A-9572-43A2-BE44-0C4732D4DFD8}" dt="2024-04-23T14:26:47.979" v="16886" actId="27803"/>
          <ac:spMkLst>
            <pc:docMk/>
            <pc:sldMk cId="2974155109" sldId="272"/>
            <ac:spMk id="55" creationId="{F785E7B6-0485-D40F-E186-6DE6548AD1AD}"/>
          </ac:spMkLst>
        </pc:spChg>
        <pc:spChg chg="mod">
          <ac:chgData name="Gustav Svensson" userId="22d3f55537eb6902" providerId="LiveId" clId="{64264D8A-9572-43A2-BE44-0C4732D4DFD8}" dt="2024-04-23T14:26:47.979" v="16886" actId="27803"/>
          <ac:spMkLst>
            <pc:docMk/>
            <pc:sldMk cId="2974155109" sldId="272"/>
            <ac:spMk id="56" creationId="{E619BE8C-1BAC-60BD-0491-3164D41574ED}"/>
          </ac:spMkLst>
        </pc:spChg>
        <pc:spChg chg="mod">
          <ac:chgData name="Gustav Svensson" userId="22d3f55537eb6902" providerId="LiveId" clId="{64264D8A-9572-43A2-BE44-0C4732D4DFD8}" dt="2024-04-23T14:26:47.979" v="16886" actId="27803"/>
          <ac:spMkLst>
            <pc:docMk/>
            <pc:sldMk cId="2974155109" sldId="272"/>
            <ac:spMk id="57" creationId="{1D1A7F18-F115-BA09-F02E-92056EA9420D}"/>
          </ac:spMkLst>
        </pc:spChg>
        <pc:spChg chg="mod">
          <ac:chgData name="Gustav Svensson" userId="22d3f55537eb6902" providerId="LiveId" clId="{64264D8A-9572-43A2-BE44-0C4732D4DFD8}" dt="2024-04-23T14:26:47.979" v="16886" actId="27803"/>
          <ac:spMkLst>
            <pc:docMk/>
            <pc:sldMk cId="2974155109" sldId="272"/>
            <ac:spMk id="58" creationId="{9DCFBE57-806C-A9D0-4B6C-5EAAC041C9A6}"/>
          </ac:spMkLst>
        </pc:spChg>
        <pc:spChg chg="mod">
          <ac:chgData name="Gustav Svensson" userId="22d3f55537eb6902" providerId="LiveId" clId="{64264D8A-9572-43A2-BE44-0C4732D4DFD8}" dt="2024-04-23T14:26:47.979" v="16886" actId="27803"/>
          <ac:spMkLst>
            <pc:docMk/>
            <pc:sldMk cId="2974155109" sldId="272"/>
            <ac:spMk id="59" creationId="{F64D607A-CBE8-8FF9-2946-A2D0615E12A8}"/>
          </ac:spMkLst>
        </pc:spChg>
        <pc:spChg chg="del mod">
          <ac:chgData name="Gustav Svensson" userId="22d3f55537eb6902" providerId="LiveId" clId="{64264D8A-9572-43A2-BE44-0C4732D4DFD8}" dt="2024-04-23T14:29:11.578" v="16898"/>
          <ac:spMkLst>
            <pc:docMk/>
            <pc:sldMk cId="2974155109" sldId="272"/>
            <ac:spMk id="63" creationId="{7989F04A-3783-A83E-2F62-0F6381A83851}"/>
          </ac:spMkLst>
        </pc:spChg>
        <pc:spChg chg="del mod">
          <ac:chgData name="Gustav Svensson" userId="22d3f55537eb6902" providerId="LiveId" clId="{64264D8A-9572-43A2-BE44-0C4732D4DFD8}" dt="2024-04-23T14:29:41.015" v="16902"/>
          <ac:spMkLst>
            <pc:docMk/>
            <pc:sldMk cId="2974155109" sldId="272"/>
            <ac:spMk id="64" creationId="{9068862B-A5FD-B8FE-0BD1-6181026EB674}"/>
          </ac:spMkLst>
        </pc:spChg>
        <pc:spChg chg="del mod">
          <ac:chgData name="Gustav Svensson" userId="22d3f55537eb6902" providerId="LiveId" clId="{64264D8A-9572-43A2-BE44-0C4732D4DFD8}" dt="2024-04-23T14:29:52.765" v="16904"/>
          <ac:spMkLst>
            <pc:docMk/>
            <pc:sldMk cId="2974155109" sldId="272"/>
            <ac:spMk id="65" creationId="{144F5351-013F-A08F-2DC8-587878D0D241}"/>
          </ac:spMkLst>
        </pc:spChg>
        <pc:spChg chg="del mod">
          <ac:chgData name="Gustav Svensson" userId="22d3f55537eb6902" providerId="LiveId" clId="{64264D8A-9572-43A2-BE44-0C4732D4DFD8}" dt="2024-04-23T14:29:23.915" v="16900"/>
          <ac:spMkLst>
            <pc:docMk/>
            <pc:sldMk cId="2974155109" sldId="272"/>
            <ac:spMk id="66" creationId="{BE32B6D4-81AB-DB1F-B182-95258B7122C1}"/>
          </ac:spMkLst>
        </pc:spChg>
        <pc:spChg chg="mod">
          <ac:chgData name="Gustav Svensson" userId="22d3f55537eb6902" providerId="LiveId" clId="{64264D8A-9572-43A2-BE44-0C4732D4DFD8}" dt="2024-04-23T14:35:32.175" v="16994" actId="1076"/>
          <ac:spMkLst>
            <pc:docMk/>
            <pc:sldMk cId="2974155109" sldId="272"/>
            <ac:spMk id="67" creationId="{FB98E5E6-56E7-CD97-F260-3B28E247C302}"/>
          </ac:spMkLst>
        </pc:spChg>
        <pc:spChg chg="mod">
          <ac:chgData name="Gustav Svensson" userId="22d3f55537eb6902" providerId="LiveId" clId="{64264D8A-9572-43A2-BE44-0C4732D4DFD8}" dt="2024-04-23T14:33:43.069" v="16959" actId="1076"/>
          <ac:spMkLst>
            <pc:docMk/>
            <pc:sldMk cId="2974155109" sldId="272"/>
            <ac:spMk id="68" creationId="{2C50A068-47E1-7563-8878-7EC4AE0793D5}"/>
          </ac:spMkLst>
        </pc:spChg>
        <pc:spChg chg="mod">
          <ac:chgData name="Gustav Svensson" userId="22d3f55537eb6902" providerId="LiveId" clId="{64264D8A-9572-43A2-BE44-0C4732D4DFD8}" dt="2024-04-23T14:33:43.069" v="16959" actId="1076"/>
          <ac:spMkLst>
            <pc:docMk/>
            <pc:sldMk cId="2974155109" sldId="272"/>
            <ac:spMk id="69" creationId="{59377DF7-0C03-449E-1DC3-F06D74ACCA33}"/>
          </ac:spMkLst>
        </pc:spChg>
        <pc:spChg chg="add mod">
          <ac:chgData name="Gustav Svensson" userId="22d3f55537eb6902" providerId="LiveId" clId="{64264D8A-9572-43A2-BE44-0C4732D4DFD8}" dt="2024-04-23T14:42:06.522" v="17046" actId="1076"/>
          <ac:spMkLst>
            <pc:docMk/>
            <pc:sldMk cId="2974155109" sldId="272"/>
            <ac:spMk id="75" creationId="{BB943A52-B21B-AF28-B78C-92059B7D79B6}"/>
          </ac:spMkLst>
        </pc:spChg>
        <pc:spChg chg="add del mod">
          <ac:chgData name="Gustav Svensson" userId="22d3f55537eb6902" providerId="LiveId" clId="{64264D8A-9572-43A2-BE44-0C4732D4DFD8}" dt="2024-04-23T14:40:02.408" v="17012" actId="478"/>
          <ac:spMkLst>
            <pc:docMk/>
            <pc:sldMk cId="2974155109" sldId="272"/>
            <ac:spMk id="83" creationId="{EC4D5592-B026-532F-875B-AAA13BBDCA45}"/>
          </ac:spMkLst>
        </pc:spChg>
        <pc:spChg chg="add mod">
          <ac:chgData name="Gustav Svensson" userId="22d3f55537eb6902" providerId="LiveId" clId="{64264D8A-9572-43A2-BE44-0C4732D4DFD8}" dt="2024-04-23T14:55:02.121" v="17116" actId="207"/>
          <ac:spMkLst>
            <pc:docMk/>
            <pc:sldMk cId="2974155109" sldId="272"/>
            <ac:spMk id="84" creationId="{585E055C-BBAC-3E9A-0FAF-04655CA5042E}"/>
          </ac:spMkLst>
        </pc:spChg>
        <pc:spChg chg="add mod">
          <ac:chgData name="Gustav Svensson" userId="22d3f55537eb6902" providerId="LiveId" clId="{64264D8A-9572-43A2-BE44-0C4732D4DFD8}" dt="2024-04-23T14:55:02.121" v="17116" actId="207"/>
          <ac:spMkLst>
            <pc:docMk/>
            <pc:sldMk cId="2974155109" sldId="272"/>
            <ac:spMk id="85" creationId="{6C441014-3866-1B18-82B0-47EB95FD6330}"/>
          </ac:spMkLst>
        </pc:spChg>
        <pc:spChg chg="add del">
          <ac:chgData name="Gustav Svensson" userId="22d3f55537eb6902" providerId="LiveId" clId="{64264D8A-9572-43A2-BE44-0C4732D4DFD8}" dt="2024-04-23T14:50:20.862" v="17075" actId="478"/>
          <ac:spMkLst>
            <pc:docMk/>
            <pc:sldMk cId="2974155109" sldId="272"/>
            <ac:spMk id="86" creationId="{416A6156-0644-64CD-84BD-E72E1CC8E4AD}"/>
          </ac:spMkLst>
        </pc:spChg>
        <pc:spChg chg="add mod">
          <ac:chgData name="Gustav Svensson" userId="22d3f55537eb6902" providerId="LiveId" clId="{64264D8A-9572-43A2-BE44-0C4732D4DFD8}" dt="2024-04-23T14:57:00.351" v="17155" actId="1076"/>
          <ac:spMkLst>
            <pc:docMk/>
            <pc:sldMk cId="2974155109" sldId="272"/>
            <ac:spMk id="94" creationId="{55F4951C-3AD9-63AD-8932-C3F225AD1A04}"/>
          </ac:spMkLst>
        </pc:spChg>
        <pc:spChg chg="add mod">
          <ac:chgData name="Gustav Svensson" userId="22d3f55537eb6902" providerId="LiveId" clId="{64264D8A-9572-43A2-BE44-0C4732D4DFD8}" dt="2024-04-23T14:58:42.053" v="17162" actId="1076"/>
          <ac:spMkLst>
            <pc:docMk/>
            <pc:sldMk cId="2974155109" sldId="272"/>
            <ac:spMk id="95" creationId="{D5712D5C-B76D-51A2-175B-0E438AE98A96}"/>
          </ac:spMkLst>
        </pc:spChg>
        <pc:grpChg chg="del mod">
          <ac:chgData name="Gustav Svensson" userId="22d3f55537eb6902" providerId="LiveId" clId="{64264D8A-9572-43A2-BE44-0C4732D4DFD8}" dt="2024-04-23T14:28:03.552" v="16892" actId="478"/>
          <ac:grpSpMkLst>
            <pc:docMk/>
            <pc:sldMk cId="2974155109" sldId="272"/>
            <ac:grpSpMk id="52" creationId="{FA4AA549-E6AA-AB0B-826B-44FAD0C39411}"/>
          </ac:grpSpMkLst>
        </pc:grpChg>
        <pc:grpChg chg="del mod">
          <ac:chgData name="Gustav Svensson" userId="22d3f55537eb6902" providerId="LiveId" clId="{64264D8A-9572-43A2-BE44-0C4732D4DFD8}" dt="2024-04-23T14:28:50.700" v="16897" actId="27803"/>
          <ac:grpSpMkLst>
            <pc:docMk/>
            <pc:sldMk cId="2974155109" sldId="272"/>
            <ac:grpSpMk id="62" creationId="{E5B83D22-0BDE-53D3-351A-F52F9597B29D}"/>
          </ac:grpSpMkLst>
        </pc:grpChg>
        <pc:picChg chg="add del mod">
          <ac:chgData name="Gustav Svensson" userId="22d3f55537eb6902" providerId="LiveId" clId="{64264D8A-9572-43A2-BE44-0C4732D4DFD8}" dt="2024-04-18T09:29:00.569" v="12011" actId="478"/>
          <ac:picMkLst>
            <pc:docMk/>
            <pc:sldMk cId="2974155109" sldId="272"/>
            <ac:picMk id="5" creationId="{449322E6-02BB-F403-C72B-F9904AD22903}"/>
          </ac:picMkLst>
        </pc:picChg>
        <pc:picChg chg="add del mod modCrop">
          <ac:chgData name="Gustav Svensson" userId="22d3f55537eb6902" providerId="LiveId" clId="{64264D8A-9572-43A2-BE44-0C4732D4DFD8}" dt="2024-04-23T14:18:31.685" v="16691" actId="478"/>
          <ac:picMkLst>
            <pc:docMk/>
            <pc:sldMk cId="2974155109" sldId="272"/>
            <ac:picMk id="9" creationId="{960941DE-02D5-9DFD-FBA1-9985AFCE0EB3}"/>
          </ac:picMkLst>
        </pc:picChg>
        <pc:picChg chg="add del mod ord">
          <ac:chgData name="Gustav Svensson" userId="22d3f55537eb6902" providerId="LiveId" clId="{64264D8A-9572-43A2-BE44-0C4732D4DFD8}" dt="2024-04-18T10:46:33.477" v="12884"/>
          <ac:picMkLst>
            <pc:docMk/>
            <pc:sldMk cId="2974155109" sldId="272"/>
            <ac:picMk id="30" creationId="{1D8B8D73-853E-CBC2-C1D2-8EBC9C163E9C}"/>
          </ac:picMkLst>
        </pc:picChg>
        <pc:picChg chg="mod modCrop">
          <ac:chgData name="Gustav Svensson" userId="22d3f55537eb6902" providerId="LiveId" clId="{64264D8A-9572-43A2-BE44-0C4732D4DFD8}" dt="2024-04-23T14:23:59.360" v="16854" actId="1076"/>
          <ac:picMkLst>
            <pc:docMk/>
            <pc:sldMk cId="2974155109" sldId="272"/>
            <ac:picMk id="33" creationId="{9917D50E-BCAF-D19F-197C-D854469AFFCE}"/>
          </ac:picMkLst>
        </pc:picChg>
        <pc:picChg chg="add mod">
          <ac:chgData name="Gustav Svensson" userId="22d3f55537eb6902" providerId="LiveId" clId="{64264D8A-9572-43A2-BE44-0C4732D4DFD8}" dt="2024-04-23T14:23:12.661" v="16849" actId="1076"/>
          <ac:picMkLst>
            <pc:docMk/>
            <pc:sldMk cId="2974155109" sldId="272"/>
            <ac:picMk id="39" creationId="{F0DFA94F-D99E-EF4C-E957-6D5222038731}"/>
          </ac:picMkLst>
        </pc:picChg>
        <pc:picChg chg="add del mod">
          <ac:chgData name="Gustav Svensson" userId="22d3f55537eb6902" providerId="LiveId" clId="{64264D8A-9572-43A2-BE44-0C4732D4DFD8}" dt="2024-04-23T14:26:47.979" v="16886" actId="27803"/>
          <ac:picMkLst>
            <pc:docMk/>
            <pc:sldMk cId="2974155109" sldId="272"/>
            <ac:picMk id="41" creationId="{59108BC5-D916-AA55-2820-B31C252E3695}"/>
          </ac:picMkLst>
        </pc:picChg>
        <pc:picChg chg="add del mod ord">
          <ac:chgData name="Gustav Svensson" userId="22d3f55537eb6902" providerId="LiveId" clId="{64264D8A-9572-43A2-BE44-0C4732D4DFD8}" dt="2024-04-23T14:25:54.992" v="16870"/>
          <ac:picMkLst>
            <pc:docMk/>
            <pc:sldMk cId="2974155109" sldId="272"/>
            <ac:picMk id="42" creationId="{EBFB7482-1BC4-4210-6740-B0130F89C0B7}"/>
          </ac:picMkLst>
        </pc:picChg>
        <pc:picChg chg="del mod ord">
          <ac:chgData name="Gustav Svensson" userId="22d3f55537eb6902" providerId="LiveId" clId="{64264D8A-9572-43A2-BE44-0C4732D4DFD8}" dt="2024-04-23T14:29:23.915" v="16900"/>
          <ac:picMkLst>
            <pc:docMk/>
            <pc:sldMk cId="2974155109" sldId="272"/>
            <ac:picMk id="44" creationId="{4727E9E5-D0CE-2BA5-E377-8E3B4EEA3746}"/>
          </ac:picMkLst>
        </pc:picChg>
        <pc:picChg chg="add del mod ord">
          <ac:chgData name="Gustav Svensson" userId="22d3f55537eb6902" providerId="LiveId" clId="{64264D8A-9572-43A2-BE44-0C4732D4DFD8}" dt="2024-04-23T14:29:11.578" v="16898"/>
          <ac:picMkLst>
            <pc:docMk/>
            <pc:sldMk cId="2974155109" sldId="272"/>
            <ac:picMk id="45" creationId="{F76EA7BD-8DAB-9CA4-0228-1A36E2770141}"/>
          </ac:picMkLst>
        </pc:picChg>
        <pc:picChg chg="add del mod ord">
          <ac:chgData name="Gustav Svensson" userId="22d3f55537eb6902" providerId="LiveId" clId="{64264D8A-9572-43A2-BE44-0C4732D4DFD8}" dt="2024-04-23T14:29:58.138" v="16905" actId="478"/>
          <ac:picMkLst>
            <pc:docMk/>
            <pc:sldMk cId="2974155109" sldId="272"/>
            <ac:picMk id="46" creationId="{52475210-A540-41B3-6B47-2675C9A9D158}"/>
          </ac:picMkLst>
        </pc:picChg>
        <pc:picChg chg="add del mod ord">
          <ac:chgData name="Gustav Svensson" userId="22d3f55537eb6902" providerId="LiveId" clId="{64264D8A-9572-43A2-BE44-0C4732D4DFD8}" dt="2024-04-23T14:29:41.015" v="16902"/>
          <ac:picMkLst>
            <pc:docMk/>
            <pc:sldMk cId="2974155109" sldId="272"/>
            <ac:picMk id="47" creationId="{8999D278-8941-81B7-837A-18354E79E615}"/>
          </ac:picMkLst>
        </pc:picChg>
        <pc:picChg chg="add del mod ord">
          <ac:chgData name="Gustav Svensson" userId="22d3f55537eb6902" providerId="LiveId" clId="{64264D8A-9572-43A2-BE44-0C4732D4DFD8}" dt="2024-04-23T14:29:58.138" v="16905" actId="478"/>
          <ac:picMkLst>
            <pc:docMk/>
            <pc:sldMk cId="2974155109" sldId="272"/>
            <ac:picMk id="48" creationId="{1C4410A9-AB51-6D09-026F-9CD21DE7D95D}"/>
          </ac:picMkLst>
        </pc:picChg>
        <pc:picChg chg="add del mod ord">
          <ac:chgData name="Gustav Svensson" userId="22d3f55537eb6902" providerId="LiveId" clId="{64264D8A-9572-43A2-BE44-0C4732D4DFD8}" dt="2024-04-23T14:29:58.138" v="16905" actId="478"/>
          <ac:picMkLst>
            <pc:docMk/>
            <pc:sldMk cId="2974155109" sldId="272"/>
            <ac:picMk id="49" creationId="{41C06D61-9186-D1EF-0065-24802AC98A24}"/>
          </ac:picMkLst>
        </pc:picChg>
        <pc:picChg chg="add del mod ord">
          <ac:chgData name="Gustav Svensson" userId="22d3f55537eb6902" providerId="LiveId" clId="{64264D8A-9572-43A2-BE44-0C4732D4DFD8}" dt="2024-04-23T14:29:52.765" v="16904"/>
          <ac:picMkLst>
            <pc:docMk/>
            <pc:sldMk cId="2974155109" sldId="272"/>
            <ac:picMk id="50" creationId="{F7A0AB58-D05E-34BB-66B6-465F6001A681}"/>
          </ac:picMkLst>
        </pc:picChg>
        <pc:picChg chg="add del mod ord">
          <ac:chgData name="Gustav Svensson" userId="22d3f55537eb6902" providerId="LiveId" clId="{64264D8A-9572-43A2-BE44-0C4732D4DFD8}" dt="2024-04-23T14:28:00.486" v="16891" actId="478"/>
          <ac:picMkLst>
            <pc:docMk/>
            <pc:sldMk cId="2974155109" sldId="272"/>
            <ac:picMk id="51" creationId="{E97F0A35-4C20-5FEB-D986-FD5F6395E3DD}"/>
          </ac:picMkLst>
        </pc:picChg>
        <pc:picChg chg="add del mod">
          <ac:chgData name="Gustav Svensson" userId="22d3f55537eb6902" providerId="LiveId" clId="{64264D8A-9572-43A2-BE44-0C4732D4DFD8}" dt="2024-04-23T14:28:50.700" v="16897" actId="27803"/>
          <ac:picMkLst>
            <pc:docMk/>
            <pc:sldMk cId="2974155109" sldId="272"/>
            <ac:picMk id="61" creationId="{4B805D64-9FC8-6E58-3D26-E597C293AD4D}"/>
          </ac:picMkLst>
        </pc:picChg>
        <pc:picChg chg="mod">
          <ac:chgData name="Gustav Svensson" userId="22d3f55537eb6902" providerId="LiveId" clId="{64264D8A-9572-43A2-BE44-0C4732D4DFD8}" dt="2024-04-23T14:33:43.069" v="16959" actId="1076"/>
          <ac:picMkLst>
            <pc:docMk/>
            <pc:sldMk cId="2974155109" sldId="272"/>
            <ac:picMk id="70" creationId="{8EF281D4-DEBB-040C-96E2-1C8365A86382}"/>
          </ac:picMkLst>
        </pc:picChg>
        <pc:picChg chg="mod">
          <ac:chgData name="Gustav Svensson" userId="22d3f55537eb6902" providerId="LiveId" clId="{64264D8A-9572-43A2-BE44-0C4732D4DFD8}" dt="2024-04-23T14:33:43.069" v="16959" actId="1076"/>
          <ac:picMkLst>
            <pc:docMk/>
            <pc:sldMk cId="2974155109" sldId="272"/>
            <ac:picMk id="71" creationId="{4F83B7AE-2421-FBF0-8079-F1F84FDAF043}"/>
          </ac:picMkLst>
        </pc:picChg>
        <pc:picChg chg="del mod">
          <ac:chgData name="Gustav Svensson" userId="22d3f55537eb6902" providerId="LiveId" clId="{64264D8A-9572-43A2-BE44-0C4732D4DFD8}" dt="2024-04-23T14:32:47.072" v="16948" actId="478"/>
          <ac:picMkLst>
            <pc:docMk/>
            <pc:sldMk cId="2974155109" sldId="272"/>
            <ac:picMk id="72" creationId="{110B1CED-0027-7FE1-83DF-BC9031FA727D}"/>
          </ac:picMkLst>
        </pc:picChg>
        <pc:picChg chg="mod">
          <ac:chgData name="Gustav Svensson" userId="22d3f55537eb6902" providerId="LiveId" clId="{64264D8A-9572-43A2-BE44-0C4732D4DFD8}" dt="2024-04-23T14:33:43.069" v="16959" actId="1076"/>
          <ac:picMkLst>
            <pc:docMk/>
            <pc:sldMk cId="2974155109" sldId="272"/>
            <ac:picMk id="73" creationId="{501E6D76-DDAD-60BD-5E87-BCEFE14C8F34}"/>
          </ac:picMkLst>
        </pc:picChg>
        <pc:picChg chg="add mod">
          <ac:chgData name="Gustav Svensson" userId="22d3f55537eb6902" providerId="LiveId" clId="{64264D8A-9572-43A2-BE44-0C4732D4DFD8}" dt="2024-04-23T14:33:43.069" v="16959" actId="1076"/>
          <ac:picMkLst>
            <pc:docMk/>
            <pc:sldMk cId="2974155109" sldId="272"/>
            <ac:picMk id="74" creationId="{A40D8CFC-77E5-8953-40B1-6B7697FA71B9}"/>
          </ac:picMkLst>
        </pc:picChg>
        <pc:cxnChg chg="add del mod">
          <ac:chgData name="Gustav Svensson" userId="22d3f55537eb6902" providerId="LiveId" clId="{64264D8A-9572-43A2-BE44-0C4732D4DFD8}" dt="2024-04-23T14:18:31.685" v="16691" actId="478"/>
          <ac:cxnSpMkLst>
            <pc:docMk/>
            <pc:sldMk cId="2974155109" sldId="272"/>
            <ac:cxnSpMk id="11" creationId="{46B55627-450C-16FB-AF51-A2DF1F6D52A0}"/>
          </ac:cxnSpMkLst>
        </pc:cxnChg>
        <pc:cxnChg chg="add del mod">
          <ac:chgData name="Gustav Svensson" userId="22d3f55537eb6902" providerId="LiveId" clId="{64264D8A-9572-43A2-BE44-0C4732D4DFD8}" dt="2024-04-18T09:32:29.953" v="12027" actId="478"/>
          <ac:cxnSpMkLst>
            <pc:docMk/>
            <pc:sldMk cId="2974155109" sldId="272"/>
            <ac:cxnSpMk id="13" creationId="{1976FD2B-2BA0-A40A-557C-7A4588FE9827}"/>
          </ac:cxnSpMkLst>
        </pc:cxnChg>
        <pc:cxnChg chg="add del mod">
          <ac:chgData name="Gustav Svensson" userId="22d3f55537eb6902" providerId="LiveId" clId="{64264D8A-9572-43A2-BE44-0C4732D4DFD8}" dt="2024-04-23T14:18:31.685" v="16691" actId="478"/>
          <ac:cxnSpMkLst>
            <pc:docMk/>
            <pc:sldMk cId="2974155109" sldId="272"/>
            <ac:cxnSpMk id="15" creationId="{5322F167-E551-F3FF-C193-F38FF97DE56B}"/>
          </ac:cxnSpMkLst>
        </pc:cxnChg>
        <pc:cxnChg chg="add del mod">
          <ac:chgData name="Gustav Svensson" userId="22d3f55537eb6902" providerId="LiveId" clId="{64264D8A-9572-43A2-BE44-0C4732D4DFD8}" dt="2024-04-23T14:18:31.685" v="16691" actId="478"/>
          <ac:cxnSpMkLst>
            <pc:docMk/>
            <pc:sldMk cId="2974155109" sldId="272"/>
            <ac:cxnSpMk id="21" creationId="{63E59B0E-85FB-5B63-1E2B-583BF2BDABB8}"/>
          </ac:cxnSpMkLst>
        </pc:cxnChg>
        <pc:cxnChg chg="add del mod">
          <ac:chgData name="Gustav Svensson" userId="22d3f55537eb6902" providerId="LiveId" clId="{64264D8A-9572-43A2-BE44-0C4732D4DFD8}" dt="2024-04-23T14:18:31.685" v="16691" actId="478"/>
          <ac:cxnSpMkLst>
            <pc:docMk/>
            <pc:sldMk cId="2974155109" sldId="272"/>
            <ac:cxnSpMk id="25" creationId="{0C16DDDD-CE28-1BF7-7190-6C922A83F8B1}"/>
          </ac:cxnSpMkLst>
        </pc:cxnChg>
        <pc:cxnChg chg="add del mod">
          <ac:chgData name="Gustav Svensson" userId="22d3f55537eb6902" providerId="LiveId" clId="{64264D8A-9572-43A2-BE44-0C4732D4DFD8}" dt="2024-04-23T14:36:14.583" v="17000" actId="478"/>
          <ac:cxnSpMkLst>
            <pc:docMk/>
            <pc:sldMk cId="2974155109" sldId="272"/>
            <ac:cxnSpMk id="77" creationId="{B4FB22CE-DF9D-0096-BE17-BBEC0E9D7233}"/>
          </ac:cxnSpMkLst>
        </pc:cxnChg>
        <pc:cxnChg chg="add del mod">
          <ac:chgData name="Gustav Svensson" userId="22d3f55537eb6902" providerId="LiveId" clId="{64264D8A-9572-43A2-BE44-0C4732D4DFD8}" dt="2024-04-23T14:36:28.467" v="17004" actId="478"/>
          <ac:cxnSpMkLst>
            <pc:docMk/>
            <pc:sldMk cId="2974155109" sldId="272"/>
            <ac:cxnSpMk id="81" creationId="{0EA68B27-0073-8709-DBD0-9A85662A1C64}"/>
          </ac:cxnSpMkLst>
        </pc:cxnChg>
        <pc:cxnChg chg="add mod ord">
          <ac:chgData name="Gustav Svensson" userId="22d3f55537eb6902" providerId="LiveId" clId="{64264D8A-9572-43A2-BE44-0C4732D4DFD8}" dt="2024-04-23T14:57:06.512" v="17158" actId="1076"/>
          <ac:cxnSpMkLst>
            <pc:docMk/>
            <pc:sldMk cId="2974155109" sldId="272"/>
            <ac:cxnSpMk id="88" creationId="{D39D1A3A-E0AD-5E16-25C5-49512F1692DE}"/>
          </ac:cxnSpMkLst>
        </pc:cxnChg>
        <pc:cxnChg chg="add mod">
          <ac:chgData name="Gustav Svensson" userId="22d3f55537eb6902" providerId="LiveId" clId="{64264D8A-9572-43A2-BE44-0C4732D4DFD8}" dt="2024-04-23T14:55:31.692" v="17120" actId="14100"/>
          <ac:cxnSpMkLst>
            <pc:docMk/>
            <pc:sldMk cId="2974155109" sldId="272"/>
            <ac:cxnSpMk id="91" creationId="{CB4C7612-56F5-260A-7B48-DD2C87A5FE63}"/>
          </ac:cxnSpMkLst>
        </pc:cxnChg>
      </pc:sldChg>
      <pc:sldChg chg="addSp delSp modSp new mod">
        <pc:chgData name="Gustav Svensson" userId="22d3f55537eb6902" providerId="LiveId" clId="{64264D8A-9572-43A2-BE44-0C4732D4DFD8}" dt="2024-04-25T07:25:05.977" v="17580" actId="11530"/>
        <pc:sldMkLst>
          <pc:docMk/>
          <pc:sldMk cId="2384975815" sldId="273"/>
        </pc:sldMkLst>
        <pc:spChg chg="mod">
          <ac:chgData name="Gustav Svensson" userId="22d3f55537eb6902" providerId="LiveId" clId="{64264D8A-9572-43A2-BE44-0C4732D4DFD8}" dt="2024-04-25T06:25:29.042" v="17413" actId="2711"/>
          <ac:spMkLst>
            <pc:docMk/>
            <pc:sldMk cId="2384975815" sldId="273"/>
            <ac:spMk id="2" creationId="{5EEFC1BB-C1B3-867E-5FBB-27C7F208A5E0}"/>
          </ac:spMkLst>
        </pc:spChg>
        <pc:spChg chg="mod">
          <ac:chgData name="Gustav Svensson" userId="22d3f55537eb6902" providerId="LiveId" clId="{64264D8A-9572-43A2-BE44-0C4732D4DFD8}" dt="2024-04-25T06:25:23.862" v="17412" actId="2711"/>
          <ac:spMkLst>
            <pc:docMk/>
            <pc:sldMk cId="2384975815" sldId="273"/>
            <ac:spMk id="3" creationId="{B0CA674E-F09B-080A-0944-BF271A23A255}"/>
          </ac:spMkLst>
        </pc:spChg>
        <pc:spChg chg="add del mod">
          <ac:chgData name="Gustav Svensson" userId="22d3f55537eb6902" providerId="LiveId" clId="{64264D8A-9572-43A2-BE44-0C4732D4DFD8}" dt="2024-04-25T06:24:20.961" v="17405"/>
          <ac:spMkLst>
            <pc:docMk/>
            <pc:sldMk cId="2384975815" sldId="273"/>
            <ac:spMk id="7" creationId="{C99271F5-1761-2DD4-8797-88FCF246B22A}"/>
          </ac:spMkLst>
        </pc:spChg>
        <pc:picChg chg="add del mod">
          <ac:chgData name="Gustav Svensson" userId="22d3f55537eb6902" providerId="LiveId" clId="{64264D8A-9572-43A2-BE44-0C4732D4DFD8}" dt="2024-04-16T12:13:08.908" v="9199" actId="478"/>
          <ac:picMkLst>
            <pc:docMk/>
            <pc:sldMk cId="2384975815" sldId="273"/>
            <ac:picMk id="5" creationId="{CFF69A03-F285-F36C-A48F-46C4557A1642}"/>
          </ac:picMkLst>
        </pc:picChg>
        <pc:picChg chg="add del mod">
          <ac:chgData name="Gustav Svensson" userId="22d3f55537eb6902" providerId="LiveId" clId="{64264D8A-9572-43A2-BE44-0C4732D4DFD8}" dt="2024-04-25T06:24:20.961" v="17405"/>
          <ac:picMkLst>
            <pc:docMk/>
            <pc:sldMk cId="2384975815" sldId="273"/>
            <ac:picMk id="6" creationId="{5E30BC14-C51C-D446-9046-B64919BA5A04}"/>
          </ac:picMkLst>
        </pc:picChg>
        <pc:picChg chg="mod">
          <ac:chgData name="Gustav Svensson" userId="22d3f55537eb6902" providerId="LiveId" clId="{64264D8A-9572-43A2-BE44-0C4732D4DFD8}" dt="2024-04-25T06:24:53.692" v="17411" actId="1076"/>
          <ac:picMkLst>
            <pc:docMk/>
            <pc:sldMk cId="2384975815" sldId="273"/>
            <ac:picMk id="8" creationId="{2CF3A9F9-9BA3-D0FD-3D31-A8AC6A00C6D7}"/>
          </ac:picMkLst>
        </pc:picChg>
        <pc:picChg chg="add mod">
          <ac:chgData name="Gustav Svensson" userId="22d3f55537eb6902" providerId="LiveId" clId="{64264D8A-9572-43A2-BE44-0C4732D4DFD8}" dt="2024-04-25T07:25:05.977" v="17580" actId="11530"/>
          <ac:picMkLst>
            <pc:docMk/>
            <pc:sldMk cId="2384975815" sldId="273"/>
            <ac:picMk id="10" creationId="{C6414B1B-B3ED-13A9-0298-AA5A2C42C510}"/>
          </ac:picMkLst>
        </pc:picChg>
      </pc:sldChg>
      <pc:sldChg chg="modSp new del mod">
        <pc:chgData name="Gustav Svensson" userId="22d3f55537eb6902" providerId="LiveId" clId="{64264D8A-9572-43A2-BE44-0C4732D4DFD8}" dt="2024-04-23T10:26:07.350" v="16135" actId="47"/>
        <pc:sldMkLst>
          <pc:docMk/>
          <pc:sldMk cId="4014171660" sldId="274"/>
        </pc:sldMkLst>
        <pc:spChg chg="mod">
          <ac:chgData name="Gustav Svensson" userId="22d3f55537eb6902" providerId="LiveId" clId="{64264D8A-9572-43A2-BE44-0C4732D4DFD8}" dt="2024-04-18T12:39:38.624" v="14113" actId="20577"/>
          <ac:spMkLst>
            <pc:docMk/>
            <pc:sldMk cId="4014171660" sldId="274"/>
            <ac:spMk id="2" creationId="{E155E4BF-C005-37A7-C6A0-545FE7FDA490}"/>
          </ac:spMkLst>
        </pc:spChg>
        <pc:spChg chg="mod">
          <ac:chgData name="Gustav Svensson" userId="22d3f55537eb6902" providerId="LiveId" clId="{64264D8A-9572-43A2-BE44-0C4732D4DFD8}" dt="2024-04-22T07:17:09.111" v="14883" actId="20577"/>
          <ac:spMkLst>
            <pc:docMk/>
            <pc:sldMk cId="4014171660" sldId="274"/>
            <ac:spMk id="3" creationId="{F2916179-8BC1-DDFE-B098-6E473C19AA0E}"/>
          </ac:spMkLst>
        </pc:spChg>
      </pc:sldChg>
      <pc:sldChg chg="modSp new del mod">
        <pc:chgData name="Gustav Svensson" userId="22d3f55537eb6902" providerId="LiveId" clId="{64264D8A-9572-43A2-BE44-0C4732D4DFD8}" dt="2024-04-25T06:25:50.780" v="17415" actId="47"/>
        <pc:sldMkLst>
          <pc:docMk/>
          <pc:sldMk cId="310285831" sldId="275"/>
        </pc:sldMkLst>
        <pc:spChg chg="mod">
          <ac:chgData name="Gustav Svensson" userId="22d3f55537eb6902" providerId="LiveId" clId="{64264D8A-9572-43A2-BE44-0C4732D4DFD8}" dt="2024-04-16T12:19:41.837" v="9365" actId="20577"/>
          <ac:spMkLst>
            <pc:docMk/>
            <pc:sldMk cId="310285831" sldId="275"/>
            <ac:spMk id="2" creationId="{F30EB9BB-B7C2-37BE-EC13-C8F71CB3117B}"/>
          </ac:spMkLst>
        </pc:spChg>
        <pc:spChg chg="mod">
          <ac:chgData name="Gustav Svensson" userId="22d3f55537eb6902" providerId="LiveId" clId="{64264D8A-9572-43A2-BE44-0C4732D4DFD8}" dt="2024-04-22T15:17:27.161" v="15759" actId="20577"/>
          <ac:spMkLst>
            <pc:docMk/>
            <pc:sldMk cId="310285831" sldId="275"/>
            <ac:spMk id="3" creationId="{D1742999-0D38-B129-FFA4-0B0CC3CC5F14}"/>
          </ac:spMkLst>
        </pc:spChg>
      </pc:sldChg>
      <pc:sldChg chg="modSp new del mod">
        <pc:chgData name="Gustav Svensson" userId="22d3f55537eb6902" providerId="LiveId" clId="{64264D8A-9572-43A2-BE44-0C4732D4DFD8}" dt="2024-04-22T15:10:16.234" v="15317" actId="47"/>
        <pc:sldMkLst>
          <pc:docMk/>
          <pc:sldMk cId="3131577576" sldId="276"/>
        </pc:sldMkLst>
        <pc:spChg chg="mod">
          <ac:chgData name="Gustav Svensson" userId="22d3f55537eb6902" providerId="LiveId" clId="{64264D8A-9572-43A2-BE44-0C4732D4DFD8}" dt="2024-04-16T12:21:08.292" v="9396" actId="20577"/>
          <ac:spMkLst>
            <pc:docMk/>
            <pc:sldMk cId="3131577576" sldId="276"/>
            <ac:spMk id="2" creationId="{D90C3D86-C533-0877-DF9F-DCC564A9C657}"/>
          </ac:spMkLst>
        </pc:spChg>
      </pc:sldChg>
      <pc:sldChg chg="new del">
        <pc:chgData name="Gustav Svensson" userId="22d3f55537eb6902" providerId="LiveId" clId="{64264D8A-9572-43A2-BE44-0C4732D4DFD8}" dt="2024-04-18T09:19:25.359" v="11963" actId="47"/>
        <pc:sldMkLst>
          <pc:docMk/>
          <pc:sldMk cId="822363897" sldId="277"/>
        </pc:sldMkLst>
      </pc:sldChg>
      <pc:sldChg chg="addSp delSp modSp new mod">
        <pc:chgData name="Gustav Svensson" userId="22d3f55537eb6902" providerId="LiveId" clId="{64264D8A-9572-43A2-BE44-0C4732D4DFD8}" dt="2024-04-23T14:17:56.606" v="16690" actId="1076"/>
        <pc:sldMkLst>
          <pc:docMk/>
          <pc:sldMk cId="1371021121" sldId="277"/>
        </pc:sldMkLst>
        <pc:spChg chg="mod">
          <ac:chgData name="Gustav Svensson" userId="22d3f55537eb6902" providerId="LiveId" clId="{64264D8A-9572-43A2-BE44-0C4732D4DFD8}" dt="2024-04-18T10:31:40.544" v="12837" actId="20577"/>
          <ac:spMkLst>
            <pc:docMk/>
            <pc:sldMk cId="1371021121" sldId="277"/>
            <ac:spMk id="2" creationId="{AC290A7B-5833-2DC2-F92F-D6689F7EF196}"/>
          </ac:spMkLst>
        </pc:spChg>
        <pc:spChg chg="mod">
          <ac:chgData name="Gustav Svensson" userId="22d3f55537eb6902" providerId="LiveId" clId="{64264D8A-9572-43A2-BE44-0C4732D4DFD8}" dt="2024-04-23T14:17:56.606" v="16690" actId="1076"/>
          <ac:spMkLst>
            <pc:docMk/>
            <pc:sldMk cId="1371021121" sldId="277"/>
            <ac:spMk id="3" creationId="{FDCCD16A-D32F-D608-2344-BBF6C2774FA0}"/>
          </ac:spMkLst>
        </pc:spChg>
        <pc:spChg chg="add mod">
          <ac:chgData name="Gustav Svensson" userId="22d3f55537eb6902" providerId="LiveId" clId="{64264D8A-9572-43A2-BE44-0C4732D4DFD8}" dt="2024-04-18T10:27:14.824" v="12831" actId="1076"/>
          <ac:spMkLst>
            <pc:docMk/>
            <pc:sldMk cId="1371021121" sldId="277"/>
            <ac:spMk id="10" creationId="{C5619C42-4A84-7733-80D4-2E3F9FAC900E}"/>
          </ac:spMkLst>
        </pc:spChg>
        <pc:spChg chg="add mod">
          <ac:chgData name="Gustav Svensson" userId="22d3f55537eb6902" providerId="LiveId" clId="{64264D8A-9572-43A2-BE44-0C4732D4DFD8}" dt="2024-04-23T14:17:45.492" v="16689" actId="1076"/>
          <ac:spMkLst>
            <pc:docMk/>
            <pc:sldMk cId="1371021121" sldId="277"/>
            <ac:spMk id="47" creationId="{A1A14FB6-82FE-D38A-526F-F5EBBBE4B9B2}"/>
          </ac:spMkLst>
        </pc:spChg>
        <pc:spChg chg="add del">
          <ac:chgData name="Gustav Svensson" userId="22d3f55537eb6902" providerId="LiveId" clId="{64264D8A-9572-43A2-BE44-0C4732D4DFD8}" dt="2024-04-18T10:38:47.470" v="12861" actId="11529"/>
          <ac:spMkLst>
            <pc:docMk/>
            <pc:sldMk cId="1371021121" sldId="277"/>
            <ac:spMk id="50" creationId="{4418540E-7C44-6146-D2B9-28C5072845AC}"/>
          </ac:spMkLst>
        </pc:spChg>
        <pc:spChg chg="add del">
          <ac:chgData name="Gustav Svensson" userId="22d3f55537eb6902" providerId="LiveId" clId="{64264D8A-9572-43A2-BE44-0C4732D4DFD8}" dt="2024-04-18T10:39:09.772" v="12863" actId="478"/>
          <ac:spMkLst>
            <pc:docMk/>
            <pc:sldMk cId="1371021121" sldId="277"/>
            <ac:spMk id="51" creationId="{A360F6AF-F786-7527-8D19-6922D5EDB6FB}"/>
          </ac:spMkLst>
        </pc:spChg>
        <pc:spChg chg="add del">
          <ac:chgData name="Gustav Svensson" userId="22d3f55537eb6902" providerId="LiveId" clId="{64264D8A-9572-43A2-BE44-0C4732D4DFD8}" dt="2024-04-18T10:39:45.610" v="12865"/>
          <ac:spMkLst>
            <pc:docMk/>
            <pc:sldMk cId="1371021121" sldId="277"/>
            <ac:spMk id="52" creationId="{D8F4178E-6F92-DE57-3758-81A744BDB20A}"/>
          </ac:spMkLst>
        </pc:spChg>
        <pc:picChg chg="add mod">
          <ac:chgData name="Gustav Svensson" userId="22d3f55537eb6902" providerId="LiveId" clId="{64264D8A-9572-43A2-BE44-0C4732D4DFD8}" dt="2024-04-18T10:21:52.744" v="12539" actId="1076"/>
          <ac:picMkLst>
            <pc:docMk/>
            <pc:sldMk cId="1371021121" sldId="277"/>
            <ac:picMk id="5" creationId="{D3D0199A-6BBF-C4D4-5149-BF6149F56DF0}"/>
          </ac:picMkLst>
        </pc:picChg>
        <pc:picChg chg="add del mod modCrop">
          <ac:chgData name="Gustav Svensson" userId="22d3f55537eb6902" providerId="LiveId" clId="{64264D8A-9572-43A2-BE44-0C4732D4DFD8}" dt="2024-04-18T09:45:02.160" v="12376" actId="478"/>
          <ac:picMkLst>
            <pc:docMk/>
            <pc:sldMk cId="1371021121" sldId="277"/>
            <ac:picMk id="7" creationId="{B98AF602-CA89-C0C6-0B11-C33287ADB28F}"/>
          </ac:picMkLst>
        </pc:picChg>
        <pc:picChg chg="add mod modCrop">
          <ac:chgData name="Gustav Svensson" userId="22d3f55537eb6902" providerId="LiveId" clId="{64264D8A-9572-43A2-BE44-0C4732D4DFD8}" dt="2024-04-18T10:21:57.504" v="12540" actId="1076"/>
          <ac:picMkLst>
            <pc:docMk/>
            <pc:sldMk cId="1371021121" sldId="277"/>
            <ac:picMk id="9" creationId="{735912B8-AB6E-F49D-AEBA-4D8CB66998B1}"/>
          </ac:picMkLst>
        </pc:picChg>
        <pc:picChg chg="add mod ord">
          <ac:chgData name="Gustav Svensson" userId="22d3f55537eb6902" providerId="LiveId" clId="{64264D8A-9572-43A2-BE44-0C4732D4DFD8}" dt="2024-04-18T10:38:17.988" v="12858" actId="1076"/>
          <ac:picMkLst>
            <pc:docMk/>
            <pc:sldMk cId="1371021121" sldId="277"/>
            <ac:picMk id="48" creationId="{885AF625-90F3-DBAC-9CE1-DBD1D1B5FB39}"/>
          </ac:picMkLst>
        </pc:picChg>
        <pc:picChg chg="add del mod modCrop">
          <ac:chgData name="Gustav Svensson" userId="22d3f55537eb6902" providerId="LiveId" clId="{64264D8A-9572-43A2-BE44-0C4732D4DFD8}" dt="2024-04-18T10:39:45.610" v="12865"/>
          <ac:picMkLst>
            <pc:docMk/>
            <pc:sldMk cId="1371021121" sldId="277"/>
            <ac:picMk id="49" creationId="{D2246778-008D-57E6-5397-EDBE0759CC5F}"/>
          </ac:picMkLst>
        </pc:picChg>
        <pc:picChg chg="mod ord">
          <ac:chgData name="Gustav Svensson" userId="22d3f55537eb6902" providerId="LiveId" clId="{64264D8A-9572-43A2-BE44-0C4732D4DFD8}" dt="2024-04-23T12:20:27.111" v="16594" actId="14861"/>
          <ac:picMkLst>
            <pc:docMk/>
            <pc:sldMk cId="1371021121" sldId="277"/>
            <ac:picMk id="53" creationId="{602CA793-BFE6-36CD-A711-4B7E12205A26}"/>
          </ac:picMkLst>
        </pc:picChg>
        <pc:cxnChg chg="add mod">
          <ac:chgData name="Gustav Svensson" userId="22d3f55537eb6902" providerId="LiveId" clId="{64264D8A-9572-43A2-BE44-0C4732D4DFD8}" dt="2024-04-18T10:22:28.824" v="12545" actId="14100"/>
          <ac:cxnSpMkLst>
            <pc:docMk/>
            <pc:sldMk cId="1371021121" sldId="277"/>
            <ac:cxnSpMk id="12" creationId="{FD894A53-F973-F456-0416-5A83074DF897}"/>
          </ac:cxnSpMkLst>
        </pc:cxnChg>
        <pc:cxnChg chg="add del mod">
          <ac:chgData name="Gustav Svensson" userId="22d3f55537eb6902" providerId="LiveId" clId="{64264D8A-9572-43A2-BE44-0C4732D4DFD8}" dt="2024-04-18T10:13:37.329" v="12520" actId="478"/>
          <ac:cxnSpMkLst>
            <pc:docMk/>
            <pc:sldMk cId="1371021121" sldId="277"/>
            <ac:cxnSpMk id="14" creationId="{69B31718-3963-C6A8-1B3E-2569E78A894E}"/>
          </ac:cxnSpMkLst>
        </pc:cxnChg>
        <pc:cxnChg chg="add del mod">
          <ac:chgData name="Gustav Svensson" userId="22d3f55537eb6902" providerId="LiveId" clId="{64264D8A-9572-43A2-BE44-0C4732D4DFD8}" dt="2024-04-18T10:12:27.567" v="12499" actId="478"/>
          <ac:cxnSpMkLst>
            <pc:docMk/>
            <pc:sldMk cId="1371021121" sldId="277"/>
            <ac:cxnSpMk id="25" creationId="{A58F1532-E508-F73B-F4CB-079999D8C05D}"/>
          </ac:cxnSpMkLst>
        </pc:cxnChg>
        <pc:cxnChg chg="add del mod">
          <ac:chgData name="Gustav Svensson" userId="22d3f55537eb6902" providerId="LiveId" clId="{64264D8A-9572-43A2-BE44-0C4732D4DFD8}" dt="2024-04-18T10:13:39.479" v="12521" actId="478"/>
          <ac:cxnSpMkLst>
            <pc:docMk/>
            <pc:sldMk cId="1371021121" sldId="277"/>
            <ac:cxnSpMk id="26" creationId="{41BF1279-4F26-50D2-2AA9-7AEEA98077F8}"/>
          </ac:cxnSpMkLst>
        </pc:cxnChg>
        <pc:cxnChg chg="add del mod">
          <ac:chgData name="Gustav Svensson" userId="22d3f55537eb6902" providerId="LiveId" clId="{64264D8A-9572-43A2-BE44-0C4732D4DFD8}" dt="2024-04-18T10:13:27.109" v="12518" actId="478"/>
          <ac:cxnSpMkLst>
            <pc:docMk/>
            <pc:sldMk cId="1371021121" sldId="277"/>
            <ac:cxnSpMk id="30" creationId="{E9845D4D-5346-25CD-AED2-39835ABA5CDF}"/>
          </ac:cxnSpMkLst>
        </pc:cxnChg>
        <pc:cxnChg chg="add del mod">
          <ac:chgData name="Gustav Svensson" userId="22d3f55537eb6902" providerId="LiveId" clId="{64264D8A-9572-43A2-BE44-0C4732D4DFD8}" dt="2024-04-18T10:13:29.763" v="12519" actId="478"/>
          <ac:cxnSpMkLst>
            <pc:docMk/>
            <pc:sldMk cId="1371021121" sldId="277"/>
            <ac:cxnSpMk id="32" creationId="{5C7A26A1-7058-6BAE-1E79-50BAED9C866F}"/>
          </ac:cxnSpMkLst>
        </pc:cxnChg>
        <pc:cxnChg chg="add mod">
          <ac:chgData name="Gustav Svensson" userId="22d3f55537eb6902" providerId="LiveId" clId="{64264D8A-9572-43A2-BE44-0C4732D4DFD8}" dt="2024-04-18T10:22:38.972" v="12548" actId="1076"/>
          <ac:cxnSpMkLst>
            <pc:docMk/>
            <pc:sldMk cId="1371021121" sldId="277"/>
            <ac:cxnSpMk id="37" creationId="{E48E3B0A-883E-F389-FA91-16A6683B07F3}"/>
          </ac:cxnSpMkLst>
        </pc:cxnChg>
      </pc:sldChg>
      <pc:sldChg chg="addSp delSp modSp new mod">
        <pc:chgData name="Gustav Svensson" userId="22d3f55537eb6902" providerId="LiveId" clId="{64264D8A-9572-43A2-BE44-0C4732D4DFD8}" dt="2024-04-23T13:43:20.918" v="16666" actId="14100"/>
        <pc:sldMkLst>
          <pc:docMk/>
          <pc:sldMk cId="2680442739" sldId="278"/>
        </pc:sldMkLst>
        <pc:spChg chg="mod">
          <ac:chgData name="Gustav Svensson" userId="22d3f55537eb6902" providerId="LiveId" clId="{64264D8A-9572-43A2-BE44-0C4732D4DFD8}" dt="2024-04-22T13:17:44.139" v="15266" actId="2711"/>
          <ac:spMkLst>
            <pc:docMk/>
            <pc:sldMk cId="2680442739" sldId="278"/>
            <ac:spMk id="2" creationId="{57890637-9C93-50BC-4764-DCF087E54FA3}"/>
          </ac:spMkLst>
        </pc:spChg>
        <pc:spChg chg="mod">
          <ac:chgData name="Gustav Svensson" userId="22d3f55537eb6902" providerId="LiveId" clId="{64264D8A-9572-43A2-BE44-0C4732D4DFD8}" dt="2024-04-23T13:43:20.918" v="16666" actId="14100"/>
          <ac:spMkLst>
            <pc:docMk/>
            <pc:sldMk cId="2680442739" sldId="278"/>
            <ac:spMk id="3" creationId="{1512A601-02E5-209D-6D3B-95ABA20A84DC}"/>
          </ac:spMkLst>
        </pc:spChg>
        <pc:picChg chg="add mod">
          <ac:chgData name="Gustav Svensson" userId="22d3f55537eb6902" providerId="LiveId" clId="{64264D8A-9572-43A2-BE44-0C4732D4DFD8}" dt="2024-04-23T12:28:38.788" v="16633" actId="1076"/>
          <ac:picMkLst>
            <pc:docMk/>
            <pc:sldMk cId="2680442739" sldId="278"/>
            <ac:picMk id="4" creationId="{07AA3DCF-4F0D-C9CC-0EBF-0EAC3FD87EC5}"/>
          </ac:picMkLst>
        </pc:picChg>
        <pc:picChg chg="add del mod">
          <ac:chgData name="Gustav Svensson" userId="22d3f55537eb6902" providerId="LiveId" clId="{64264D8A-9572-43A2-BE44-0C4732D4DFD8}" dt="2024-04-23T12:28:00.391" v="16624" actId="478"/>
          <ac:picMkLst>
            <pc:docMk/>
            <pc:sldMk cId="2680442739" sldId="278"/>
            <ac:picMk id="5" creationId="{45794FA3-83B7-B335-636F-91176603F452}"/>
          </ac:picMkLst>
        </pc:picChg>
        <pc:picChg chg="add mod">
          <ac:chgData name="Gustav Svensson" userId="22d3f55537eb6902" providerId="LiveId" clId="{64264D8A-9572-43A2-BE44-0C4732D4DFD8}" dt="2024-04-22T13:16:28.281" v="15250"/>
          <ac:picMkLst>
            <pc:docMk/>
            <pc:sldMk cId="2680442739" sldId="278"/>
            <ac:picMk id="6" creationId="{60DBFD6D-8254-028B-D40A-05033F19C293}"/>
          </ac:picMkLst>
        </pc:picChg>
        <pc:picChg chg="add del mod">
          <ac:chgData name="Gustav Svensson" userId="22d3f55537eb6902" providerId="LiveId" clId="{64264D8A-9572-43A2-BE44-0C4732D4DFD8}" dt="2024-04-22T13:16:36.371" v="15253" actId="478"/>
          <ac:picMkLst>
            <pc:docMk/>
            <pc:sldMk cId="2680442739" sldId="278"/>
            <ac:picMk id="7" creationId="{74F32CAB-5C32-CB35-70E4-C5AA38C422E7}"/>
          </ac:picMkLst>
        </pc:picChg>
        <pc:picChg chg="add mod ord modCrop">
          <ac:chgData name="Gustav Svensson" userId="22d3f55537eb6902" providerId="LiveId" clId="{64264D8A-9572-43A2-BE44-0C4732D4DFD8}" dt="2024-04-23T12:29:08.925" v="16636" actId="732"/>
          <ac:picMkLst>
            <pc:docMk/>
            <pc:sldMk cId="2680442739" sldId="278"/>
            <ac:picMk id="8" creationId="{336A9038-01B9-4349-DFAC-26AA44070CDF}"/>
          </ac:picMkLst>
        </pc:picChg>
        <pc:picChg chg="add mod modCrop">
          <ac:chgData name="Gustav Svensson" userId="22d3f55537eb6902" providerId="LiveId" clId="{64264D8A-9572-43A2-BE44-0C4732D4DFD8}" dt="2024-04-23T12:28:44.135" v="16634" actId="1076"/>
          <ac:picMkLst>
            <pc:docMk/>
            <pc:sldMk cId="2680442739" sldId="278"/>
            <ac:picMk id="9" creationId="{C33B00A2-ECC6-D895-0EEA-5B8DFDAAA958}"/>
          </ac:picMkLst>
        </pc:picChg>
      </pc:sldChg>
      <pc:sldChg chg="addSp modSp new mod">
        <pc:chgData name="Gustav Svensson" userId="22d3f55537eb6902" providerId="LiveId" clId="{64264D8A-9572-43A2-BE44-0C4732D4DFD8}" dt="2024-04-25T07:32:20.725" v="17581" actId="20577"/>
        <pc:sldMkLst>
          <pc:docMk/>
          <pc:sldMk cId="2267092601" sldId="279"/>
        </pc:sldMkLst>
        <pc:spChg chg="mod">
          <ac:chgData name="Gustav Svensson" userId="22d3f55537eb6902" providerId="LiveId" clId="{64264D8A-9572-43A2-BE44-0C4732D4DFD8}" dt="2024-04-23T10:23:26.147" v="16110" actId="2711"/>
          <ac:spMkLst>
            <pc:docMk/>
            <pc:sldMk cId="2267092601" sldId="279"/>
            <ac:spMk id="2" creationId="{82404BBB-E94E-088B-40EB-5A72C2DB3A35}"/>
          </ac:spMkLst>
        </pc:spChg>
        <pc:spChg chg="mod">
          <ac:chgData name="Gustav Svensson" userId="22d3f55537eb6902" providerId="LiveId" clId="{64264D8A-9572-43A2-BE44-0C4732D4DFD8}" dt="2024-04-25T07:32:20.725" v="17581" actId="20577"/>
          <ac:spMkLst>
            <pc:docMk/>
            <pc:sldMk cId="2267092601" sldId="279"/>
            <ac:spMk id="3" creationId="{FBD80254-3A9B-557F-A5A4-E1FDF08A1269}"/>
          </ac:spMkLst>
        </pc:spChg>
        <pc:picChg chg="add mod">
          <ac:chgData name="Gustav Svensson" userId="22d3f55537eb6902" providerId="LiveId" clId="{64264D8A-9572-43A2-BE44-0C4732D4DFD8}" dt="2024-04-25T06:25:59.039" v="17416" actId="688"/>
          <ac:picMkLst>
            <pc:docMk/>
            <pc:sldMk cId="2267092601" sldId="279"/>
            <ac:picMk id="4" creationId="{B0A25970-CDEA-8DD9-F49E-43E265686660}"/>
          </ac:picMkLst>
        </pc:picChg>
      </pc:sldChg>
      <pc:sldChg chg="addSp delSp modSp new mod">
        <pc:chgData name="Gustav Svensson" userId="22d3f55537eb6902" providerId="LiveId" clId="{64264D8A-9572-43A2-BE44-0C4732D4DFD8}" dt="2024-04-23T10:25:22.313" v="16134" actId="20577"/>
        <pc:sldMkLst>
          <pc:docMk/>
          <pc:sldMk cId="1896684812" sldId="280"/>
        </pc:sldMkLst>
        <pc:spChg chg="mod">
          <ac:chgData name="Gustav Svensson" userId="22d3f55537eb6902" providerId="LiveId" clId="{64264D8A-9572-43A2-BE44-0C4732D4DFD8}" dt="2024-04-22T15:23:55.541" v="16051" actId="2711"/>
          <ac:spMkLst>
            <pc:docMk/>
            <pc:sldMk cId="1896684812" sldId="280"/>
            <ac:spMk id="2" creationId="{B10927C2-1A89-D60E-D603-4040660B2F32}"/>
          </ac:spMkLst>
        </pc:spChg>
        <pc:spChg chg="mod">
          <ac:chgData name="Gustav Svensson" userId="22d3f55537eb6902" providerId="LiveId" clId="{64264D8A-9572-43A2-BE44-0C4732D4DFD8}" dt="2024-04-23T10:25:22.313" v="16134" actId="20577"/>
          <ac:spMkLst>
            <pc:docMk/>
            <pc:sldMk cId="1896684812" sldId="280"/>
            <ac:spMk id="3" creationId="{EE774342-4600-96D9-E819-353FBF6D99E9}"/>
          </ac:spMkLst>
        </pc:spChg>
        <pc:picChg chg="add mod">
          <ac:chgData name="Gustav Svensson" userId="22d3f55537eb6902" providerId="LiveId" clId="{64264D8A-9572-43A2-BE44-0C4732D4DFD8}" dt="2024-04-22T15:37:46.844" v="16082" actId="14100"/>
          <ac:picMkLst>
            <pc:docMk/>
            <pc:sldMk cId="1896684812" sldId="280"/>
            <ac:picMk id="5" creationId="{70B9C0F5-39C9-C0E6-4897-4872D65DFFCB}"/>
          </ac:picMkLst>
        </pc:picChg>
        <pc:picChg chg="add mod ord">
          <ac:chgData name="Gustav Svensson" userId="22d3f55537eb6902" providerId="LiveId" clId="{64264D8A-9572-43A2-BE44-0C4732D4DFD8}" dt="2024-04-23T10:23:03.999" v="16109" actId="1076"/>
          <ac:picMkLst>
            <pc:docMk/>
            <pc:sldMk cId="1896684812" sldId="280"/>
            <ac:picMk id="6" creationId="{391A0CD4-8AB9-BABA-D80D-E2F4F62715B5}"/>
          </ac:picMkLst>
        </pc:picChg>
        <pc:picChg chg="add mod">
          <ac:chgData name="Gustav Svensson" userId="22d3f55537eb6902" providerId="LiveId" clId="{64264D8A-9572-43A2-BE44-0C4732D4DFD8}" dt="2024-04-22T15:37:42.679" v="16080" actId="1076"/>
          <ac:picMkLst>
            <pc:docMk/>
            <pc:sldMk cId="1896684812" sldId="280"/>
            <ac:picMk id="12290" creationId="{3260C49C-D5E3-9FBF-B18E-8A943D669226}"/>
          </ac:picMkLst>
        </pc:picChg>
        <pc:picChg chg="add del mod">
          <ac:chgData name="Gustav Svensson" userId="22d3f55537eb6902" providerId="LiveId" clId="{64264D8A-9572-43A2-BE44-0C4732D4DFD8}" dt="2024-04-22T15:38:36.171" v="16089" actId="478"/>
          <ac:picMkLst>
            <pc:docMk/>
            <pc:sldMk cId="1896684812" sldId="280"/>
            <ac:picMk id="12292" creationId="{7202E58E-D6B6-2B43-3863-F13954A35C1F}"/>
          </ac:picMkLst>
        </pc:picChg>
        <pc:picChg chg="add mod">
          <ac:chgData name="Gustav Svensson" userId="22d3f55537eb6902" providerId="LiveId" clId="{64264D8A-9572-43A2-BE44-0C4732D4DFD8}" dt="2024-04-22T15:38:50.213" v="16096" actId="14100"/>
          <ac:picMkLst>
            <pc:docMk/>
            <pc:sldMk cId="1896684812" sldId="280"/>
            <ac:picMk id="12294" creationId="{1590409C-70D2-DEB6-F386-E462A92F9124}"/>
          </ac:picMkLst>
        </pc:picChg>
      </pc:sldChg>
      <pc:sldChg chg="addSp delSp modSp new mod">
        <pc:chgData name="Gustav Svensson" userId="22d3f55537eb6902" providerId="LiveId" clId="{64264D8A-9572-43A2-BE44-0C4732D4DFD8}" dt="2024-04-23T15:11:22.402" v="17215" actId="20577"/>
        <pc:sldMkLst>
          <pc:docMk/>
          <pc:sldMk cId="2602480788" sldId="281"/>
        </pc:sldMkLst>
        <pc:spChg chg="mod">
          <ac:chgData name="Gustav Svensson" userId="22d3f55537eb6902" providerId="LiveId" clId="{64264D8A-9572-43A2-BE44-0C4732D4DFD8}" dt="2024-04-23T12:11:56.495" v="16506" actId="2711"/>
          <ac:spMkLst>
            <pc:docMk/>
            <pc:sldMk cId="2602480788" sldId="281"/>
            <ac:spMk id="2" creationId="{477EB948-8B51-32B8-847A-7FC82909975E}"/>
          </ac:spMkLst>
        </pc:spChg>
        <pc:spChg chg="mod">
          <ac:chgData name="Gustav Svensson" userId="22d3f55537eb6902" providerId="LiveId" clId="{64264D8A-9572-43A2-BE44-0C4732D4DFD8}" dt="2024-04-23T15:11:22.402" v="17215" actId="20577"/>
          <ac:spMkLst>
            <pc:docMk/>
            <pc:sldMk cId="2602480788" sldId="281"/>
            <ac:spMk id="3" creationId="{A0FE2643-A778-FB73-2403-BCAFEE0435FA}"/>
          </ac:spMkLst>
        </pc:spChg>
        <pc:spChg chg="add del">
          <ac:chgData name="Gustav Svensson" userId="22d3f55537eb6902" providerId="LiveId" clId="{64264D8A-9572-43A2-BE44-0C4732D4DFD8}" dt="2024-04-23T12:18:57.927" v="16583" actId="11529"/>
          <ac:spMkLst>
            <pc:docMk/>
            <pc:sldMk cId="2602480788" sldId="281"/>
            <ac:spMk id="9" creationId="{4FE668E9-1D04-9550-E197-5CDC61DC4258}"/>
          </ac:spMkLst>
        </pc:spChg>
        <pc:spChg chg="add del">
          <ac:chgData name="Gustav Svensson" userId="22d3f55537eb6902" providerId="LiveId" clId="{64264D8A-9572-43A2-BE44-0C4732D4DFD8}" dt="2024-04-23T12:19:24.883" v="16585"/>
          <ac:spMkLst>
            <pc:docMk/>
            <pc:sldMk cId="2602480788" sldId="281"/>
            <ac:spMk id="10" creationId="{07CB736B-ED86-3632-E05A-07BA4EBFD731}"/>
          </ac:spMkLst>
        </pc:spChg>
        <pc:spChg chg="add del">
          <ac:chgData name="Gustav Svensson" userId="22d3f55537eb6902" providerId="LiveId" clId="{64264D8A-9572-43A2-BE44-0C4732D4DFD8}" dt="2024-04-23T13:50:01.237" v="16674"/>
          <ac:spMkLst>
            <pc:docMk/>
            <pc:sldMk cId="2602480788" sldId="281"/>
            <ac:spMk id="12" creationId="{768C5401-E0B7-DB09-B02D-1F0B103DDD1D}"/>
          </ac:spMkLst>
        </pc:spChg>
        <pc:picChg chg="add mod">
          <ac:chgData name="Gustav Svensson" userId="22d3f55537eb6902" providerId="LiveId" clId="{64264D8A-9572-43A2-BE44-0C4732D4DFD8}" dt="2024-04-23T12:21:00.752" v="16595" actId="1076"/>
          <ac:picMkLst>
            <pc:docMk/>
            <pc:sldMk cId="2602480788" sldId="281"/>
            <ac:picMk id="5" creationId="{7F453735-EE98-534E-76D9-F66E65CCECCC}"/>
          </ac:picMkLst>
        </pc:picChg>
        <pc:picChg chg="add del mod">
          <ac:chgData name="Gustav Svensson" userId="22d3f55537eb6902" providerId="LiveId" clId="{64264D8A-9572-43A2-BE44-0C4732D4DFD8}" dt="2024-04-23T12:19:24.883" v="16585"/>
          <ac:picMkLst>
            <pc:docMk/>
            <pc:sldMk cId="2602480788" sldId="281"/>
            <ac:picMk id="6" creationId="{475C3015-23E5-6D54-368A-29AE087BA06B}"/>
          </ac:picMkLst>
        </pc:picChg>
        <pc:picChg chg="del mod">
          <ac:chgData name="Gustav Svensson" userId="22d3f55537eb6902" providerId="LiveId" clId="{64264D8A-9572-43A2-BE44-0C4732D4DFD8}" dt="2024-04-23T13:50:01.237" v="16674"/>
          <ac:picMkLst>
            <pc:docMk/>
            <pc:sldMk cId="2602480788" sldId="281"/>
            <ac:picMk id="11" creationId="{4B09B4FE-9289-5411-8FCA-5C0480AB37AA}"/>
          </ac:picMkLst>
        </pc:picChg>
        <pc:picChg chg="mod">
          <ac:chgData name="Gustav Svensson" userId="22d3f55537eb6902" providerId="LiveId" clId="{64264D8A-9572-43A2-BE44-0C4732D4DFD8}" dt="2024-04-23T13:50:01.237" v="16674"/>
          <ac:picMkLst>
            <pc:docMk/>
            <pc:sldMk cId="2602480788" sldId="281"/>
            <ac:picMk id="13" creationId="{AB6587E3-C6D0-6DD6-953F-BEE275487723}"/>
          </ac:picMkLst>
        </pc:picChg>
        <pc:cxnChg chg="add del">
          <ac:chgData name="Gustav Svensson" userId="22d3f55537eb6902" providerId="LiveId" clId="{64264D8A-9572-43A2-BE44-0C4732D4DFD8}" dt="2024-04-23T12:18:43.537" v="16581" actId="11529"/>
          <ac:cxnSpMkLst>
            <pc:docMk/>
            <pc:sldMk cId="2602480788" sldId="281"/>
            <ac:cxnSpMk id="8" creationId="{495B71E5-C4D3-2C89-0D75-27B5257E7FB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6400-2364-4050-B1F7-2347C172EDB1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7CE14-F422-4BA0-819F-661B7D87C44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215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7CE14-F422-4BA0-819F-661B7D87C447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90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7CE14-F422-4BA0-819F-661B7D87C44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905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FA1E-3A9E-379B-9118-33D580952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8E2F9-C1CE-E63C-0931-DACB6F5DE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50DE3-170A-E833-6047-CA649308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2C69-891F-9FF1-0985-98F08CE0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42231-53CD-206C-5069-0077BDF9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081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2FDD-6B5D-1267-C6B6-DCC59D06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919AB-8BE8-F593-69CE-E6787FC88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331B3-57F5-66E8-8DA1-3CB39011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8962-5D65-A65B-C7A7-ED6DBBB5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63CED-D3C9-C9AD-7419-5B32AD23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817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3AB01-0689-316E-FBE9-02B226DA3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29451-917A-003A-4D32-E56DB0312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3C4D2-92A8-5AD0-C2F4-8E30DF84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2FD33-C46A-985A-5FF4-C85E18D0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F246-D2EC-9860-54B4-A3E9EC53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899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E801-6171-E175-D916-AB42D4D3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4ADE8-8ABE-F731-B3AC-0CABA70CB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D76BB-62C4-5A8A-E317-6988CA9F8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095D1-2418-CC03-0ED2-FEABDE10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87ECE-117F-13AC-4998-DE34E25B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618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0B00-0180-532B-43A9-9FA17089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F60BC-7F25-3155-9EB8-D54BD8C05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6EBC1-6B33-4FFA-0886-C92F9CC6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4F93F-3DD5-A849-5F08-9E01B980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2A0F8-790A-C183-1B46-20E86EEC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23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1B69-4FFD-7B6B-FA7B-F915B23C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0591-0EC0-E2CB-FDA5-BAD660D67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5C797-8819-D868-CA4A-1276E1A3C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DF6D1-6CA9-EB90-E7E0-0EB69B76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FEA3C-D7A1-C9E5-1A68-E041AC52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68620-33E2-98F8-BAC9-E9F55E29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660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BF0E-D427-4521-6F2F-511337D2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B77BC-6858-C6B4-508B-BCB20FD4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FD1F7-F88C-2A84-EAE4-2029D1FD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6A6E79-97EE-0343-31F9-36056FD31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2D850-30F2-EDF3-0EDA-89DB9B8B4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07D1D-4C25-49DB-53C9-CAE23CFC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8D581-499F-7D88-D0CD-A62AEB31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049F37-6190-7A6D-F49B-240E0682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259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1C1C-2D41-CCDA-DDB5-0ED01466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06696-73CF-426C-B0D0-97992252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F6F3E-B924-91AA-582E-E736AB2F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E30CB-04EA-381D-A34C-0CB35278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615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DC8778-0549-7B2D-B7D3-AD1C7B1D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D2D7B-B85F-17A1-E281-4B1833B3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4CB92-4AEA-4F68-07F3-CA76D060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0523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2EF3-0784-51B5-1F5D-091A430B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F65C4-6F44-C85A-78B3-A8A353EF8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6EEA7-202E-B480-753A-31444DCB9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C776C-B47B-BC96-6477-D3192247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78CCF-F3A6-18A8-C404-AA19A626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10F49-7B48-B0A0-E8E4-75866EA7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7321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38E21-8D04-0053-A5EF-BC7FD858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36A17-02B8-C052-6137-72CEB3A9D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69B26-ADCD-F7CB-9B12-A58AC333A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E828A-2DD3-3BF9-40C5-390CCA26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126F-D137-1878-A3F2-3F7C06A5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F528E-0AF0-144B-ED40-8A2B1ACE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952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E6E5B-5850-0262-BF70-EAC0B90B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B6E84-303E-A7EF-A368-222138386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FE58-8DC6-F2C5-FBE4-50FF2368A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F547FD-9A88-4C56-8699-A771B048218F}" type="datetimeFigureOut">
              <a:rPr lang="sv-SE" smtClean="0"/>
              <a:t>2024-04-15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0A1B1-BE11-FA46-E80A-FDA835D47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56BA9-324C-75F3-9988-3781B8FCA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02CDDA-EA11-47B3-998D-C5C6836A40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447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jpe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D634-A7F3-959E-69D1-9C4694717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9094"/>
            <a:ext cx="9144000" cy="2387600"/>
          </a:xfrm>
        </p:spPr>
        <p:txBody>
          <a:bodyPr/>
          <a:lstStyle/>
          <a:p>
            <a:r>
              <a:rPr lang="sv-SE" dirty="0">
                <a:latin typeface="Amasis MT Pro Medium" panose="02040604050005020304" pitchFamily="18" charset="0"/>
              </a:rPr>
              <a:t>Piano </a:t>
            </a:r>
            <a:r>
              <a:rPr lang="sv-SE" dirty="0" err="1">
                <a:latin typeface="Amasis MT Pro Medium" panose="02040604050005020304" pitchFamily="18" charset="0"/>
              </a:rPr>
              <a:t>App</a:t>
            </a:r>
            <a:br>
              <a:rPr lang="sv-SE" dirty="0">
                <a:latin typeface="Amasis MT Pro Medium" panose="02040604050005020304" pitchFamily="18" charset="0"/>
              </a:rPr>
            </a:br>
            <a:r>
              <a:rPr lang="sv-SE" dirty="0">
                <a:latin typeface="Amasis MT Pro Medium" panose="02040604050005020304" pitchFamily="18" charset="0"/>
              </a:rPr>
              <a:t>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BC3C4-0963-645A-668F-DDA8EE4DA8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23677A8-1F86-417E-B1EB-E144BA0C74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-808179" y="5051349"/>
            <a:ext cx="9349579" cy="2387600"/>
          </a:xfrm>
          <a:prstGeom prst="rect">
            <a:avLst/>
          </a:prstGeom>
        </p:spPr>
      </p:pic>
      <p:pic>
        <p:nvPicPr>
          <p:cNvPr id="5" name="Bildobjekt 3">
            <a:extLst>
              <a:ext uri="{FF2B5EF4-FFF2-40B4-BE49-F238E27FC236}">
                <a16:creationId xmlns:a16="http://schemas.microsoft.com/office/drawing/2014/main" id="{911A3F5F-54C8-ACC3-E54C-61605C9F74B0}"/>
              </a:ext>
            </a:extLst>
          </p:cNvPr>
          <p:cNvPicPr/>
          <p:nvPr/>
        </p:nvPicPr>
        <p:blipFill rotWithShape="1">
          <a:blip r:embed="rId2"/>
          <a:srcRect l="24501" r="48269"/>
          <a:stretch/>
        </p:blipFill>
        <p:spPr>
          <a:xfrm rot="12269385" flipH="1">
            <a:off x="8820767" y="-734807"/>
            <a:ext cx="5042309" cy="3714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BB680-C525-4B54-4441-6D31E14D05A3}"/>
              </a:ext>
            </a:extLst>
          </p:cNvPr>
          <p:cNvPicPr/>
          <p:nvPr/>
        </p:nvPicPr>
        <p:blipFill rotWithShape="1">
          <a:blip r:embed="rId2"/>
          <a:srcRect l="29572" t="25436" r="50989" b="35963"/>
          <a:stretch/>
        </p:blipFill>
        <p:spPr>
          <a:xfrm rot="4288181" flipH="1">
            <a:off x="4779181" y="798317"/>
            <a:ext cx="2335927" cy="906179"/>
          </a:xfrm>
          <a:custGeom>
            <a:avLst/>
            <a:gdLst>
              <a:gd name="connsiteX0" fmla="*/ 729486 w 2728720"/>
              <a:gd name="connsiteY0" fmla="*/ 116801 h 1149650"/>
              <a:gd name="connsiteX1" fmla="*/ 1076885 w 2728720"/>
              <a:gd name="connsiteY1" fmla="*/ 280023 h 1149650"/>
              <a:gd name="connsiteX2" fmla="*/ 1493354 w 2728720"/>
              <a:gd name="connsiteY2" fmla="*/ 666222 h 1149650"/>
              <a:gd name="connsiteX3" fmla="*/ 1780648 w 2728720"/>
              <a:gd name="connsiteY3" fmla="*/ 932271 h 1149650"/>
              <a:gd name="connsiteX4" fmla="*/ 2077839 w 2728720"/>
              <a:gd name="connsiteY4" fmla="*/ 1046714 h 1149650"/>
              <a:gd name="connsiteX5" fmla="*/ 1560987 w 2728720"/>
              <a:gd name="connsiteY5" fmla="*/ 862864 h 1149650"/>
              <a:gd name="connsiteX6" fmla="*/ 1220117 w 2728720"/>
              <a:gd name="connsiteY6" fmla="*/ 543460 h 1149650"/>
              <a:gd name="connsiteX7" fmla="*/ 875663 w 2728720"/>
              <a:gd name="connsiteY7" fmla="*/ 220385 h 1149650"/>
              <a:gd name="connsiteX8" fmla="*/ 616911 w 2728720"/>
              <a:gd name="connsiteY8" fmla="*/ 104105 h 1149650"/>
              <a:gd name="connsiteX9" fmla="*/ 729486 w 2728720"/>
              <a:gd name="connsiteY9" fmla="*/ 116801 h 1149650"/>
              <a:gd name="connsiteX10" fmla="*/ 2667891 w 2728720"/>
              <a:gd name="connsiteY10" fmla="*/ 457125 h 1149650"/>
              <a:gd name="connsiteX11" fmla="*/ 2640952 w 2728720"/>
              <a:gd name="connsiteY11" fmla="*/ 471452 h 1149650"/>
              <a:gd name="connsiteX12" fmla="*/ 2625761 w 2728720"/>
              <a:gd name="connsiteY12" fmla="*/ 585380 h 1149650"/>
              <a:gd name="connsiteX13" fmla="*/ 2262995 w 2728720"/>
              <a:gd name="connsiteY13" fmla="*/ 959440 h 1149650"/>
              <a:gd name="connsiteX14" fmla="*/ 1969477 w 2728720"/>
              <a:gd name="connsiteY14" fmla="*/ 887498 h 1149650"/>
              <a:gd name="connsiteX15" fmla="*/ 1807868 w 2728720"/>
              <a:gd name="connsiteY15" fmla="*/ 733223 h 1149650"/>
              <a:gd name="connsiteX16" fmla="*/ 1314626 w 2728720"/>
              <a:gd name="connsiteY16" fmla="*/ 238963 h 1149650"/>
              <a:gd name="connsiteX17" fmla="*/ 663642 w 2728720"/>
              <a:gd name="connsiteY17" fmla="*/ 475 h 1149650"/>
              <a:gd name="connsiteX18" fmla="*/ 132903 w 2728720"/>
              <a:gd name="connsiteY18" fmla="*/ 208124 h 1149650"/>
              <a:gd name="connsiteX19" fmla="*/ 22181 w 2728720"/>
              <a:gd name="connsiteY19" fmla="*/ 426340 h 1149650"/>
              <a:gd name="connsiteX20" fmla="*/ 27487 w 2728720"/>
              <a:gd name="connsiteY20" fmla="*/ 614226 h 1149650"/>
              <a:gd name="connsiteX21" fmla="*/ 79117 w 2728720"/>
              <a:gd name="connsiteY21" fmla="*/ 609051 h 1149650"/>
              <a:gd name="connsiteX22" fmla="*/ 92528 w 2728720"/>
              <a:gd name="connsiteY22" fmla="*/ 538928 h 1149650"/>
              <a:gd name="connsiteX23" fmla="*/ 172544 w 2728720"/>
              <a:gd name="connsiteY23" fmla="*/ 308201 h 1149650"/>
              <a:gd name="connsiteX24" fmla="*/ 413954 w 2728720"/>
              <a:gd name="connsiteY24" fmla="*/ 186507 h 1149650"/>
              <a:gd name="connsiteX25" fmla="*/ 681562 w 2728720"/>
              <a:gd name="connsiteY25" fmla="*/ 259529 h 1149650"/>
              <a:gd name="connsiteX26" fmla="*/ 1005872 w 2728720"/>
              <a:gd name="connsiteY26" fmla="*/ 608845 h 1149650"/>
              <a:gd name="connsiteX27" fmla="*/ 1348360 w 2728720"/>
              <a:gd name="connsiteY27" fmla="*/ 925548 h 1149650"/>
              <a:gd name="connsiteX28" fmla="*/ 1747755 w 2728720"/>
              <a:gd name="connsiteY28" fmla="*/ 1115885 h 1149650"/>
              <a:gd name="connsiteX29" fmla="*/ 2014637 w 2728720"/>
              <a:gd name="connsiteY29" fmla="*/ 1149644 h 1149650"/>
              <a:gd name="connsiteX30" fmla="*/ 2574958 w 2728720"/>
              <a:gd name="connsiteY30" fmla="*/ 924184 h 1149650"/>
              <a:gd name="connsiteX31" fmla="*/ 2580409 w 2728720"/>
              <a:gd name="connsiteY31" fmla="*/ 917849 h 1149650"/>
              <a:gd name="connsiteX32" fmla="*/ 2585739 w 2728720"/>
              <a:gd name="connsiteY32" fmla="*/ 911394 h 1149650"/>
              <a:gd name="connsiteX33" fmla="*/ 2704524 w 2728720"/>
              <a:gd name="connsiteY33" fmla="*/ 675202 h 1149650"/>
              <a:gd name="connsiteX34" fmla="*/ 2697087 w 2728720"/>
              <a:gd name="connsiteY34" fmla="*/ 465989 h 1149650"/>
              <a:gd name="connsiteX35" fmla="*/ 2667891 w 2728720"/>
              <a:gd name="connsiteY35" fmla="*/ 457125 h 114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728720" h="1149650">
                <a:moveTo>
                  <a:pt x="729486" y="116801"/>
                </a:moveTo>
                <a:cubicBezTo>
                  <a:pt x="842722" y="139914"/>
                  <a:pt x="958088" y="194286"/>
                  <a:pt x="1076885" y="280023"/>
                </a:cubicBezTo>
                <a:cubicBezTo>
                  <a:pt x="1181140" y="355151"/>
                  <a:pt x="1321211" y="485062"/>
                  <a:pt x="1493354" y="666222"/>
                </a:cubicBezTo>
                <a:cubicBezTo>
                  <a:pt x="1581154" y="763134"/>
                  <a:pt x="1677290" y="852157"/>
                  <a:pt x="1780648" y="932271"/>
                </a:cubicBezTo>
                <a:cubicBezTo>
                  <a:pt x="1867971" y="995803"/>
                  <a:pt x="1970458" y="1035270"/>
                  <a:pt x="2077839" y="1046714"/>
                </a:cubicBezTo>
                <a:cubicBezTo>
                  <a:pt x="1910503" y="1051637"/>
                  <a:pt x="1737579" y="990240"/>
                  <a:pt x="1560987" y="862864"/>
                </a:cubicBezTo>
                <a:cubicBezTo>
                  <a:pt x="1438147" y="766682"/>
                  <a:pt x="1324076" y="659793"/>
                  <a:pt x="1220117" y="543460"/>
                </a:cubicBezTo>
                <a:cubicBezTo>
                  <a:pt x="1115070" y="425803"/>
                  <a:pt x="999801" y="317689"/>
                  <a:pt x="875663" y="220385"/>
                </a:cubicBezTo>
                <a:cubicBezTo>
                  <a:pt x="798923" y="163219"/>
                  <a:pt x="710608" y="123532"/>
                  <a:pt x="616911" y="104105"/>
                </a:cubicBezTo>
                <a:cubicBezTo>
                  <a:pt x="654231" y="104867"/>
                  <a:pt x="691740" y="109097"/>
                  <a:pt x="729486" y="116801"/>
                </a:cubicBezTo>
                <a:close/>
                <a:moveTo>
                  <a:pt x="2667891" y="457125"/>
                </a:moveTo>
                <a:cubicBezTo>
                  <a:pt x="2657737" y="458113"/>
                  <a:pt x="2647959" y="462967"/>
                  <a:pt x="2640952" y="471452"/>
                </a:cubicBezTo>
                <a:cubicBezTo>
                  <a:pt x="2633040" y="480392"/>
                  <a:pt x="2628046" y="492563"/>
                  <a:pt x="2625761" y="585380"/>
                </a:cubicBezTo>
                <a:cubicBezTo>
                  <a:pt x="2624960" y="787273"/>
                  <a:pt x="2464769" y="952452"/>
                  <a:pt x="2262995" y="959440"/>
                </a:cubicBezTo>
                <a:cubicBezTo>
                  <a:pt x="2159622" y="972664"/>
                  <a:pt x="2055019" y="947027"/>
                  <a:pt x="1969477" y="887498"/>
                </a:cubicBezTo>
                <a:cubicBezTo>
                  <a:pt x="1910012" y="842275"/>
                  <a:pt x="1855803" y="790527"/>
                  <a:pt x="1807868" y="733223"/>
                </a:cubicBezTo>
                <a:cubicBezTo>
                  <a:pt x="1601924" y="492794"/>
                  <a:pt x="1436019" y="326493"/>
                  <a:pt x="1314626" y="238963"/>
                </a:cubicBezTo>
                <a:cubicBezTo>
                  <a:pt x="1104621" y="87515"/>
                  <a:pt x="885627" y="7289"/>
                  <a:pt x="663642" y="475"/>
                </a:cubicBezTo>
                <a:cubicBezTo>
                  <a:pt x="438941" y="-6494"/>
                  <a:pt x="260352" y="63384"/>
                  <a:pt x="132903" y="208124"/>
                </a:cubicBezTo>
                <a:cubicBezTo>
                  <a:pt x="80815" y="272107"/>
                  <a:pt x="43059" y="346520"/>
                  <a:pt x="22181" y="426340"/>
                </a:cubicBezTo>
                <a:cubicBezTo>
                  <a:pt x="-9009" y="531152"/>
                  <a:pt x="-7363" y="589099"/>
                  <a:pt x="27487" y="614226"/>
                </a:cubicBezTo>
                <a:cubicBezTo>
                  <a:pt x="43195" y="626981"/>
                  <a:pt x="66254" y="624669"/>
                  <a:pt x="79117" y="609051"/>
                </a:cubicBezTo>
                <a:cubicBezTo>
                  <a:pt x="87510" y="599515"/>
                  <a:pt x="93007" y="583970"/>
                  <a:pt x="92528" y="538928"/>
                </a:cubicBezTo>
                <a:cubicBezTo>
                  <a:pt x="89523" y="454735"/>
                  <a:pt x="118058" y="372456"/>
                  <a:pt x="172544" y="308201"/>
                </a:cubicBezTo>
                <a:cubicBezTo>
                  <a:pt x="233608" y="237119"/>
                  <a:pt x="320493" y="193319"/>
                  <a:pt x="413954" y="186507"/>
                </a:cubicBezTo>
                <a:cubicBezTo>
                  <a:pt x="509145" y="176572"/>
                  <a:pt x="604610" y="202622"/>
                  <a:pt x="681562" y="259529"/>
                </a:cubicBezTo>
                <a:cubicBezTo>
                  <a:pt x="727969" y="292878"/>
                  <a:pt x="837059" y="410417"/>
                  <a:pt x="1005872" y="608845"/>
                </a:cubicBezTo>
                <a:cubicBezTo>
                  <a:pt x="1106871" y="727812"/>
                  <a:pt x="1221866" y="834150"/>
                  <a:pt x="1348360" y="925548"/>
                </a:cubicBezTo>
                <a:cubicBezTo>
                  <a:pt x="1468310" y="1013590"/>
                  <a:pt x="1603822" y="1078169"/>
                  <a:pt x="1747755" y="1115885"/>
                </a:cubicBezTo>
                <a:cubicBezTo>
                  <a:pt x="1834985" y="1138099"/>
                  <a:pt x="1924625" y="1149437"/>
                  <a:pt x="2014637" y="1149644"/>
                </a:cubicBezTo>
                <a:cubicBezTo>
                  <a:pt x="2253971" y="1150436"/>
                  <a:pt x="2442470" y="1074585"/>
                  <a:pt x="2574958" y="924184"/>
                </a:cubicBezTo>
                <a:cubicBezTo>
                  <a:pt x="2576777" y="922102"/>
                  <a:pt x="2578575" y="919986"/>
                  <a:pt x="2580409" y="917849"/>
                </a:cubicBezTo>
                <a:lnTo>
                  <a:pt x="2585739" y="911394"/>
                </a:lnTo>
                <a:cubicBezTo>
                  <a:pt x="2640324" y="841140"/>
                  <a:pt x="2680672" y="760912"/>
                  <a:pt x="2704524" y="675202"/>
                </a:cubicBezTo>
                <a:cubicBezTo>
                  <a:pt x="2739049" y="561089"/>
                  <a:pt x="2736677" y="494603"/>
                  <a:pt x="2697087" y="465989"/>
                </a:cubicBezTo>
                <a:cubicBezTo>
                  <a:pt x="2688576" y="459013"/>
                  <a:pt x="2678046" y="456136"/>
                  <a:pt x="2667891" y="4571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6630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>
            <a:extLst>
              <a:ext uri="{FF2B5EF4-FFF2-40B4-BE49-F238E27FC236}">
                <a16:creationId xmlns:a16="http://schemas.microsoft.com/office/drawing/2014/main" id="{9AC22DAE-1771-2824-A0C5-32BD1C1B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0" b="99664" l="0" r="99848">
                        <a14:foregroundMark x1="35205" y1="89580" x2="8498" y2="98487"/>
                        <a14:foregroundMark x1="8498" y1="98487" x2="1366" y2="97143"/>
                        <a14:foregroundMark x1="1366" y1="97143" x2="0" y2="51092"/>
                        <a14:foregroundMark x1="0" y1="51092" x2="759" y2="2857"/>
                        <a14:foregroundMark x1="759" y1="2857" x2="97420" y2="336"/>
                        <a14:foregroundMark x1="97420" y1="336" x2="91654" y2="13782"/>
                        <a14:foregroundMark x1="91654" y1="13782" x2="85432" y2="21849"/>
                        <a14:foregroundMark x1="85432" y1="21849" x2="79059" y2="49244"/>
                        <a14:foregroundMark x1="79059" y1="49244" x2="37785" y2="87731"/>
                        <a14:foregroundMark x1="37785" y1="87731" x2="24886" y2="92269"/>
                        <a14:foregroundMark x1="24431" y1="91933" x2="32473" y2="75462"/>
                        <a14:foregroundMark x1="32473" y1="75462" x2="11533" y2="50756"/>
                        <a14:foregroundMark x1="11533" y1="50756" x2="0" y2="57311"/>
                        <a14:foregroundMark x1="0" y1="57311" x2="0" y2="57311"/>
                        <a14:foregroundMark x1="11684" y1="96471" x2="5008" y2="88571"/>
                        <a14:foregroundMark x1="5008" y1="88571" x2="303" y2="95630"/>
                        <a14:foregroundMark x1="910" y1="99664" x2="5008" y2="99496"/>
                        <a14:foregroundMark x1="69954" y1="46723" x2="80880" y2="38487"/>
                        <a14:foregroundMark x1="80880" y1="38487" x2="99848" y2="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H="1">
            <a:off x="6336032" y="58579"/>
            <a:ext cx="6000746" cy="7974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04A7A-DAD5-4692-0E80-C39E754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25"/>
            <a:ext cx="10515600" cy="1325563"/>
          </a:xfrm>
        </p:spPr>
        <p:txBody>
          <a:bodyPr/>
          <a:lstStyle/>
          <a:p>
            <a:r>
              <a:rPr lang="sv-SE" dirty="0">
                <a:latin typeface="Amasis MT Pro Medium" panose="02040604050005020304" pitchFamily="18" charset="0"/>
              </a:rPr>
              <a:t>MIDI </a:t>
            </a:r>
            <a:r>
              <a:rPr lang="sv-SE" dirty="0" err="1">
                <a:latin typeface="Amasis MT Pro Medium" panose="02040604050005020304" pitchFamily="18" charset="0"/>
              </a:rPr>
              <a:t>files</a:t>
            </a:r>
            <a:r>
              <a:rPr lang="sv-SE" dirty="0">
                <a:latin typeface="Amasis MT Pro Medium" panose="02040604050005020304" pitchFamily="18" charset="0"/>
              </a:rPr>
              <a:t> - Formating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769A1-A97E-C173-3E86-A05939737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93" y="1525788"/>
            <a:ext cx="9858153" cy="4846319"/>
          </a:xfrm>
        </p:spPr>
        <p:txBody>
          <a:bodyPr>
            <a:normAutofit lnSpcReduction="10000"/>
          </a:bodyPr>
          <a:lstStyle/>
          <a:p>
            <a:r>
              <a:rPr lang="sv-SE" sz="2600" b="1" i="1" dirty="0" err="1">
                <a:latin typeface="Amasis MT Pro Medium" panose="02040604050005020304" pitchFamily="18" charset="0"/>
                <a:cs typeface="Aharoni" panose="02010803020104030203" pitchFamily="2" charset="-79"/>
              </a:rPr>
              <a:t>note_on</a:t>
            </a:r>
            <a:r>
              <a:rPr lang="sv-SE" sz="2600" b="1" i="1" dirty="0">
                <a:latin typeface="Amasis MT Pro Medium" panose="02040604050005020304" pitchFamily="18" charset="0"/>
                <a:cs typeface="Aharoni" panose="02010803020104030203" pitchFamily="2" charset="-79"/>
              </a:rPr>
              <a:t>: </a:t>
            </a:r>
            <a:r>
              <a:rPr lang="sv-SE" sz="2400" dirty="0" err="1">
                <a:latin typeface="Amasis MT Pro Medium" panose="02040604050005020304" pitchFamily="18" charset="0"/>
                <a:cs typeface="Aharoni" panose="02010803020104030203" pitchFamily="2" charset="-79"/>
              </a:rPr>
              <a:t>U</a:t>
            </a:r>
            <a:r>
              <a:rPr lang="sv-SE" sz="2400" dirty="0" err="1">
                <a:latin typeface="Amasis MT Pro Medium" panose="02040604050005020304" pitchFamily="18" charset="0"/>
              </a:rPr>
              <a:t>sually</a:t>
            </a:r>
            <a:r>
              <a:rPr lang="sv-SE" sz="2400" dirty="0">
                <a:latin typeface="Amasis MT Pro Medium" panose="02040604050005020304" pitchFamily="18" charset="0"/>
              </a:rPr>
              <a:t> the MIDI </a:t>
            </a:r>
            <a:r>
              <a:rPr lang="sv-SE" sz="2400" dirty="0" err="1">
                <a:latin typeface="Amasis MT Pro Medium" panose="02040604050005020304" pitchFamily="18" charset="0"/>
              </a:rPr>
              <a:t>files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  <a:r>
              <a:rPr lang="sv-SE" sz="2400" dirty="0" err="1">
                <a:latin typeface="Amasis MT Pro Medium" panose="02040604050005020304" pitchFamily="18" charset="0"/>
              </a:rPr>
              <a:t>require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  <a:r>
              <a:rPr lang="sv-SE" sz="2400" dirty="0" err="1">
                <a:latin typeface="Amasis MT Pro Medium" panose="02040604050005020304" pitchFamily="18" charset="0"/>
              </a:rPr>
              <a:t>both</a:t>
            </a:r>
            <a:r>
              <a:rPr lang="sv-SE" sz="2400" dirty="0">
                <a:latin typeface="Amasis MT Pro Medium" panose="02040604050005020304" pitchFamily="18" charset="0"/>
              </a:rPr>
              <a:t> on and off </a:t>
            </a:r>
            <a:r>
              <a:rPr lang="sv-SE" sz="2400" dirty="0" err="1">
                <a:latin typeface="Amasis MT Pro Medium" panose="02040604050005020304" pitchFamily="18" charset="0"/>
              </a:rPr>
              <a:t>commands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  <a:r>
              <a:rPr lang="sv-SE" sz="2400" dirty="0" err="1">
                <a:latin typeface="Amasis MT Pro Medium" panose="02040604050005020304" pitchFamily="18" charset="0"/>
              </a:rPr>
              <a:t>but</a:t>
            </a:r>
            <a:r>
              <a:rPr lang="sv-SE" sz="2400" dirty="0">
                <a:latin typeface="Amasis MT Pro Medium" panose="02040604050005020304" pitchFamily="18" charset="0"/>
              </a:rPr>
              <a:t> ideal piano </a:t>
            </a:r>
            <a:r>
              <a:rPr lang="sv-SE" sz="2400" dirty="0" err="1">
                <a:latin typeface="Amasis MT Pro Medium" panose="02040604050005020304" pitchFamily="18" charset="0"/>
              </a:rPr>
              <a:t>simplifies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  <a:r>
              <a:rPr lang="sv-SE" sz="2400" dirty="0" err="1">
                <a:latin typeface="Amasis MT Pro Medium" panose="02040604050005020304" pitchFamily="18" charset="0"/>
              </a:rPr>
              <a:t>this</a:t>
            </a:r>
            <a:r>
              <a:rPr lang="sv-SE" sz="2400" dirty="0">
                <a:latin typeface="Amasis MT Pro Medium" panose="02040604050005020304" pitchFamily="18" charset="0"/>
              </a:rPr>
              <a:t> by </a:t>
            </a:r>
            <a:r>
              <a:rPr lang="sv-SE" sz="2400" dirty="0" err="1">
                <a:latin typeface="Amasis MT Pro Medium" panose="02040604050005020304" pitchFamily="18" charset="0"/>
              </a:rPr>
              <a:t>removing</a:t>
            </a:r>
            <a:r>
              <a:rPr lang="sv-SE" sz="2400" dirty="0">
                <a:latin typeface="Amasis MT Pro Medium" panose="02040604050005020304" pitchFamily="18" charset="0"/>
              </a:rPr>
              <a:t> ”</a:t>
            </a:r>
            <a:r>
              <a:rPr lang="sv-SE" sz="2400" dirty="0" err="1">
                <a:latin typeface="Amasis MT Pro Medium" panose="02040604050005020304" pitchFamily="18" charset="0"/>
              </a:rPr>
              <a:t>note_off</a:t>
            </a:r>
            <a:r>
              <a:rPr lang="sv-SE" sz="2400" dirty="0">
                <a:latin typeface="Amasis MT Pro Medium" panose="02040604050005020304" pitchFamily="18" charset="0"/>
              </a:rPr>
              <a:t>”</a:t>
            </a:r>
          </a:p>
          <a:p>
            <a:endParaRPr lang="sv-SE" sz="2400" dirty="0">
              <a:latin typeface="Amasis MT Pro Medium" panose="02040604050005020304" pitchFamily="18" charset="0"/>
            </a:endParaRPr>
          </a:p>
          <a:p>
            <a:r>
              <a:rPr lang="sv-SE" sz="2400" b="1" i="1" dirty="0" err="1">
                <a:latin typeface="Amasis MT Pro Medium" panose="02040604050005020304" pitchFamily="18" charset="0"/>
              </a:rPr>
              <a:t>channel</a:t>
            </a:r>
            <a:r>
              <a:rPr lang="sv-SE" sz="2400" b="1" i="1" dirty="0">
                <a:latin typeface="Amasis MT Pro Medium" panose="02040604050005020304" pitchFamily="18" charset="0"/>
              </a:rPr>
              <a:t>: </a:t>
            </a:r>
            <a:r>
              <a:rPr lang="sv-SE" sz="2400" dirty="0">
                <a:latin typeface="Amasis MT Pro Medium" panose="02040604050005020304" pitchFamily="18" charset="0"/>
              </a:rPr>
              <a:t>Chosen instrument</a:t>
            </a:r>
          </a:p>
          <a:p>
            <a:endParaRPr lang="sv-SE" sz="2400" dirty="0">
              <a:latin typeface="Amasis MT Pro Medium" panose="02040604050005020304" pitchFamily="18" charset="0"/>
            </a:endParaRPr>
          </a:p>
          <a:p>
            <a:r>
              <a:rPr lang="sv-SE" sz="2400" b="1" i="1" dirty="0">
                <a:latin typeface="Amasis MT Pro Medium" panose="02040604050005020304" pitchFamily="18" charset="0"/>
              </a:rPr>
              <a:t>note: </a:t>
            </a:r>
            <a:r>
              <a:rPr lang="sv-SE" sz="2400" dirty="0" err="1">
                <a:latin typeface="Amasis MT Pro Medium" panose="02040604050005020304" pitchFamily="18" charset="0"/>
              </a:rPr>
              <a:t>Assigned</a:t>
            </a:r>
            <a:r>
              <a:rPr lang="sv-SE" sz="2400" dirty="0">
                <a:latin typeface="Amasis MT Pro Medium" panose="02040604050005020304" pitchFamily="18" charset="0"/>
              </a:rPr>
              <a:t> to </a:t>
            </a:r>
            <a:r>
              <a:rPr lang="sv-SE" sz="2400" dirty="0" err="1">
                <a:latin typeface="Amasis MT Pro Medium" panose="02040604050005020304" pitchFamily="18" charset="0"/>
              </a:rPr>
              <a:t>numerical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  <a:r>
              <a:rPr lang="sv-SE" sz="2400" dirty="0" err="1">
                <a:latin typeface="Amasis MT Pro Medium" panose="02040604050005020304" pitchFamily="18" charset="0"/>
              </a:rPr>
              <a:t>value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</a:p>
          <a:p>
            <a:endParaRPr lang="sv-SE" sz="2400" dirty="0">
              <a:latin typeface="Amasis MT Pro Medium" panose="02040604050005020304" pitchFamily="18" charset="0"/>
            </a:endParaRPr>
          </a:p>
          <a:p>
            <a:r>
              <a:rPr lang="sv-SE" sz="2400" b="1" i="1" dirty="0" err="1">
                <a:latin typeface="Amasis MT Pro Medium" panose="02040604050005020304" pitchFamily="18" charset="0"/>
              </a:rPr>
              <a:t>velocity</a:t>
            </a:r>
            <a:r>
              <a:rPr lang="sv-SE" sz="2400" b="1" i="1" dirty="0">
                <a:latin typeface="Amasis MT Pro Medium" panose="02040604050005020304" pitchFamily="18" charset="0"/>
              </a:rPr>
              <a:t>: </a:t>
            </a:r>
            <a:r>
              <a:rPr lang="sv-SE" sz="2400" dirty="0" err="1">
                <a:latin typeface="Amasis MT Pro Medium" panose="02040604050005020304" pitchFamily="18" charset="0"/>
              </a:rPr>
              <a:t>Volume</a:t>
            </a:r>
            <a:r>
              <a:rPr lang="sv-SE" sz="2400" dirty="0">
                <a:latin typeface="Amasis MT Pro Medium" panose="02040604050005020304" pitchFamily="18" charset="0"/>
              </a:rPr>
              <a:t>, </a:t>
            </a:r>
            <a:r>
              <a:rPr lang="sv-SE" sz="2400" dirty="0" err="1">
                <a:latin typeface="Amasis MT Pro Medium" panose="02040604050005020304" pitchFamily="18" charset="0"/>
              </a:rPr>
              <a:t>if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  <a:r>
              <a:rPr lang="sv-SE" sz="2400" dirty="0" err="1">
                <a:latin typeface="Amasis MT Pro Medium" panose="02040604050005020304" pitchFamily="18" charset="0"/>
              </a:rPr>
              <a:t>it’s</a:t>
            </a:r>
            <a:r>
              <a:rPr lang="sv-SE" sz="2400" dirty="0">
                <a:latin typeface="Amasis MT Pro Medium" panose="02040604050005020304" pitchFamily="18" charset="0"/>
              </a:rPr>
              <a:t> 0 </a:t>
            </a:r>
            <a:r>
              <a:rPr lang="sv-SE" sz="2400" dirty="0" err="1">
                <a:latin typeface="Amasis MT Pro Medium" panose="02040604050005020304" pitchFamily="18" charset="0"/>
              </a:rPr>
              <a:t>that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  <a:r>
              <a:rPr lang="sv-SE" sz="2400" dirty="0" err="1">
                <a:latin typeface="Amasis MT Pro Medium" panose="02040604050005020304" pitchFamily="18" charset="0"/>
              </a:rPr>
              <a:t>means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</a:p>
          <a:p>
            <a:pPr marL="0" indent="0">
              <a:buNone/>
            </a:pPr>
            <a:r>
              <a:rPr lang="sv-SE" sz="2400" dirty="0">
                <a:latin typeface="Amasis MT Pro Medium" panose="02040604050005020304" pitchFamily="18" charset="0"/>
              </a:rPr>
              <a:t>   it is </a:t>
            </a:r>
            <a:r>
              <a:rPr lang="sv-SE" sz="2400" dirty="0" err="1">
                <a:latin typeface="Amasis MT Pro Medium" panose="02040604050005020304" pitchFamily="18" charset="0"/>
              </a:rPr>
              <a:t>tied</a:t>
            </a:r>
            <a:r>
              <a:rPr lang="sv-SE" sz="2400" dirty="0">
                <a:latin typeface="Amasis MT Pro Medium" panose="02040604050005020304" pitchFamily="18" charset="0"/>
              </a:rPr>
              <a:t> to the </a:t>
            </a:r>
            <a:r>
              <a:rPr lang="sv-SE" sz="2400" dirty="0" err="1">
                <a:latin typeface="Amasis MT Pro Medium" panose="02040604050005020304" pitchFamily="18" charset="0"/>
              </a:rPr>
              <a:t>subsequent</a:t>
            </a:r>
            <a:r>
              <a:rPr lang="sv-SE" sz="2400" dirty="0">
                <a:latin typeface="Amasis MT Pro Medium" panose="02040604050005020304" pitchFamily="18" charset="0"/>
              </a:rPr>
              <a:t> note</a:t>
            </a:r>
          </a:p>
          <a:p>
            <a:endParaRPr lang="sv-SE" sz="2400" dirty="0">
              <a:latin typeface="Amasis MT Pro Medium" panose="02040604050005020304" pitchFamily="18" charset="0"/>
            </a:endParaRPr>
          </a:p>
          <a:p>
            <a:r>
              <a:rPr lang="sv-SE" sz="2400" b="1" i="1" dirty="0" err="1">
                <a:latin typeface="Amasis MT Pro Medium" panose="02040604050005020304" pitchFamily="18" charset="0"/>
              </a:rPr>
              <a:t>time</a:t>
            </a:r>
            <a:r>
              <a:rPr lang="sv-SE" sz="2400" b="1" i="1" dirty="0">
                <a:latin typeface="Amasis MT Pro Medium" panose="02040604050005020304" pitchFamily="18" charset="0"/>
              </a:rPr>
              <a:t>: </a:t>
            </a:r>
            <a:r>
              <a:rPr lang="sv-SE" sz="2400" dirty="0">
                <a:latin typeface="Amasis MT Pro Medium" panose="02040604050005020304" pitchFamily="18" charset="0"/>
              </a:rPr>
              <a:t>The </a:t>
            </a:r>
            <a:r>
              <a:rPr lang="sv-SE" sz="2400" dirty="0" err="1">
                <a:latin typeface="Amasis MT Pro Medium" panose="02040604050005020304" pitchFamily="18" charset="0"/>
              </a:rPr>
              <a:t>note’s</a:t>
            </a:r>
            <a:r>
              <a:rPr lang="sv-SE" sz="2400" dirty="0">
                <a:latin typeface="Amasis MT Pro Medium" panose="02040604050005020304" pitchFamily="18" charset="0"/>
              </a:rPr>
              <a:t> duration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91396-FD96-1292-4A4B-F95B35FFC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25" t="36159" r="2125" b="3557"/>
          <a:stretch/>
        </p:blipFill>
        <p:spPr>
          <a:xfrm>
            <a:off x="6646731" y="2460067"/>
            <a:ext cx="5379348" cy="426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536D5E4-3093-1779-9234-8EFD5965230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578704" y="1283758"/>
            <a:ext cx="18718113" cy="5655510"/>
          </a:xfrm>
          <a:custGeom>
            <a:avLst/>
            <a:gdLst>
              <a:gd name="connsiteX0" fmla="*/ 18718113 w 18718113"/>
              <a:gd name="connsiteY0" fmla="*/ 0 h 5655510"/>
              <a:gd name="connsiteX1" fmla="*/ 17084991 w 18718113"/>
              <a:gd name="connsiteY1" fmla="*/ 0 h 5655510"/>
              <a:gd name="connsiteX2" fmla="*/ 17084991 w 18718113"/>
              <a:gd name="connsiteY2" fmla="*/ 5338717 h 5655510"/>
              <a:gd name="connsiteX3" fmla="*/ 7001826 w 18718113"/>
              <a:gd name="connsiteY3" fmla="*/ 5338717 h 5655510"/>
              <a:gd name="connsiteX4" fmla="*/ 7001826 w 18718113"/>
              <a:gd name="connsiteY4" fmla="*/ 0 h 5655510"/>
              <a:gd name="connsiteX5" fmla="*/ 0 w 18718113"/>
              <a:gd name="connsiteY5" fmla="*/ 0 h 5655510"/>
              <a:gd name="connsiteX6" fmla="*/ 0 w 18718113"/>
              <a:gd name="connsiteY6" fmla="*/ 5655510 h 5655510"/>
              <a:gd name="connsiteX7" fmla="*/ 18718113 w 18718113"/>
              <a:gd name="connsiteY7" fmla="*/ 5655510 h 565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18113" h="5655510">
                <a:moveTo>
                  <a:pt x="18718113" y="0"/>
                </a:moveTo>
                <a:lnTo>
                  <a:pt x="17084991" y="0"/>
                </a:lnTo>
                <a:lnTo>
                  <a:pt x="17084991" y="5338717"/>
                </a:lnTo>
                <a:lnTo>
                  <a:pt x="7001826" y="5338717"/>
                </a:lnTo>
                <a:lnTo>
                  <a:pt x="7001826" y="0"/>
                </a:lnTo>
                <a:lnTo>
                  <a:pt x="0" y="0"/>
                </a:lnTo>
                <a:lnTo>
                  <a:pt x="0" y="5655510"/>
                </a:lnTo>
                <a:lnTo>
                  <a:pt x="18718113" y="565551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D713A-EDFD-3FE3-2A8D-3FA1DE1A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310" y="41114"/>
            <a:ext cx="2293620" cy="1325563"/>
          </a:xfrm>
        </p:spPr>
        <p:txBody>
          <a:bodyPr/>
          <a:lstStyle/>
          <a:p>
            <a:r>
              <a:rPr lang="sv-SE" dirty="0"/>
              <a:t>Process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C4212B-ED50-3492-5098-CD80D524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649" y="1449514"/>
            <a:ext cx="5295651" cy="6775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Convert</a:t>
            </a:r>
            <a:r>
              <a:rPr lang="sv-SE" dirty="0">
                <a:latin typeface="Amasis MT Pro Medium" panose="02040604050005020304" pitchFamily="18" charset="0"/>
              </a:rPr>
              <a:t> a PDF </a:t>
            </a:r>
            <a:r>
              <a:rPr lang="sv-SE" dirty="0" err="1">
                <a:latin typeface="Amasis MT Pro Medium" panose="02040604050005020304" pitchFamily="18" charset="0"/>
              </a:rPr>
              <a:t>into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several</a:t>
            </a:r>
            <a:r>
              <a:rPr lang="sv-SE" dirty="0">
                <a:latin typeface="Amasis MT Pro Medium" panose="02040604050005020304" pitchFamily="18" charset="0"/>
              </a:rPr>
              <a:t> PNGs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EACFC7A-5165-D25A-B883-7AE09B35AC89}"/>
              </a:ext>
            </a:extLst>
          </p:cNvPr>
          <p:cNvSpPr txBox="1">
            <a:spLocks/>
          </p:cNvSpPr>
          <p:nvPr/>
        </p:nvSpPr>
        <p:spPr>
          <a:xfrm>
            <a:off x="4648373" y="1238877"/>
            <a:ext cx="3611908" cy="1073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dirty="0">
                <a:latin typeface="Amasis MT Pro Medium" panose="02040604050005020304" pitchFamily="18" charset="0"/>
              </a:rPr>
              <a:t>Format the output the same as a MIDI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CAAE2E-01FC-485C-BB53-006E93040D20}"/>
              </a:ext>
            </a:extLst>
          </p:cNvPr>
          <p:cNvSpPr txBox="1">
            <a:spLocks/>
          </p:cNvSpPr>
          <p:nvPr/>
        </p:nvSpPr>
        <p:spPr>
          <a:xfrm>
            <a:off x="4374307" y="1433281"/>
            <a:ext cx="3586588" cy="67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Transcribe</a:t>
            </a:r>
            <a:r>
              <a:rPr lang="sv-SE" dirty="0">
                <a:latin typeface="Amasis MT Pro Medium" panose="02040604050005020304" pitchFamily="18" charset="0"/>
              </a:rPr>
              <a:t> the PNGs 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7A7436CD-4236-46A7-2B72-4E5D006601B2}"/>
              </a:ext>
            </a:extLst>
          </p:cNvPr>
          <p:cNvSpPr txBox="1">
            <a:spLocks/>
          </p:cNvSpPr>
          <p:nvPr/>
        </p:nvSpPr>
        <p:spPr>
          <a:xfrm>
            <a:off x="4605605" y="1282368"/>
            <a:ext cx="3448050" cy="970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Insert</a:t>
            </a:r>
            <a:r>
              <a:rPr lang="sv-SE" dirty="0">
                <a:latin typeface="Amasis MT Pro Medium" panose="02040604050005020304" pitchFamily="18" charset="0"/>
              </a:rPr>
              <a:t> the list </a:t>
            </a:r>
            <a:r>
              <a:rPr lang="sv-SE" dirty="0" err="1">
                <a:latin typeface="Amasis MT Pro Medium" panose="02040604050005020304" pitchFamily="18" charset="0"/>
              </a:rPr>
              <a:t>into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visual</a:t>
            </a:r>
            <a:r>
              <a:rPr lang="sv-SE" dirty="0">
                <a:latin typeface="Amasis MT Pro Medium" panose="02040604050005020304" pitchFamily="18" charset="0"/>
              </a:rPr>
              <a:t> medium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BE16CC-7E98-7E97-E9B7-1D73FF7B5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8" r="17143"/>
          <a:stretch/>
        </p:blipFill>
        <p:spPr>
          <a:xfrm>
            <a:off x="1460157" y="2312662"/>
            <a:ext cx="3042186" cy="3522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55C3A9-D313-E2E6-9A3A-5B8EF0660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456" y="2182493"/>
            <a:ext cx="2659864" cy="3546484"/>
          </a:xfrm>
          <a:prstGeom prst="rect">
            <a:avLst/>
          </a:prstGeom>
        </p:spPr>
      </p:pic>
      <p:pic>
        <p:nvPicPr>
          <p:cNvPr id="18" name="Picture 2" descr="Arrow Sideways Vector Images (over 1,300)">
            <a:extLst>
              <a:ext uri="{FF2B5EF4-FFF2-40B4-BE49-F238E27FC236}">
                <a16:creationId xmlns:a16="http://schemas.microsoft.com/office/drawing/2014/main" id="{2281AEB5-1AF1-239F-C38B-EA3A5DCC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32096" y="3690838"/>
            <a:ext cx="2524047" cy="84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121BD4A-D29D-EF0C-FB5C-E8D29D81B7E4}"/>
              </a:ext>
            </a:extLst>
          </p:cNvPr>
          <p:cNvSpPr/>
          <p:nvPr/>
        </p:nvSpPr>
        <p:spPr>
          <a:xfrm>
            <a:off x="1036721" y="1163785"/>
            <a:ext cx="10118557" cy="54291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277E6E-ACBC-DB4C-6824-0DC1AE039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752" y="4421038"/>
            <a:ext cx="4807698" cy="1924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B2E08E-8589-1018-A63E-976EFB53A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752" y="2300649"/>
            <a:ext cx="4807698" cy="21324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574ABC-B1FE-6DF5-5499-F09DA2AB82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671"/>
          <a:stretch/>
        </p:blipFill>
        <p:spPr>
          <a:xfrm>
            <a:off x="3237697" y="2511387"/>
            <a:ext cx="5716604" cy="14532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164FF42-AF18-2035-9BF5-3E9AF8C968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431" t="25874" r="1431" b="56477"/>
          <a:stretch/>
        </p:blipFill>
        <p:spPr>
          <a:xfrm>
            <a:off x="3158627" y="4706236"/>
            <a:ext cx="5918282" cy="13732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9FCF31-AEF3-4D64-B95A-59C2E0476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4020" y="2372439"/>
            <a:ext cx="7427495" cy="37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1" grpId="1"/>
      <p:bldP spid="12" grpId="0"/>
      <p:bldP spid="12" grpId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753B44A-1B9F-2999-998B-FD04DE00B8B1}"/>
              </a:ext>
            </a:extLst>
          </p:cNvPr>
          <p:cNvPicPr/>
          <p:nvPr/>
        </p:nvPicPr>
        <p:blipFill rotWithShape="1">
          <a:blip r:embed="rId2"/>
          <a:srcRect l="24501" t="57397" r="48999"/>
          <a:stretch/>
        </p:blipFill>
        <p:spPr>
          <a:xfrm rot="10800000">
            <a:off x="-773429" y="4307594"/>
            <a:ext cx="13654139" cy="2550405"/>
          </a:xfrm>
          <a:custGeom>
            <a:avLst/>
            <a:gdLst>
              <a:gd name="connsiteX0" fmla="*/ 4250323 w 4250323"/>
              <a:gd name="connsiteY0" fmla="*/ 7193111 h 7200000"/>
              <a:gd name="connsiteX1" fmla="*/ 4250323 w 4250323"/>
              <a:gd name="connsiteY1" fmla="*/ 7200000 h 7200000"/>
              <a:gd name="connsiteX2" fmla="*/ 4241358 w 4250323"/>
              <a:gd name="connsiteY2" fmla="*/ 7200000 h 7200000"/>
              <a:gd name="connsiteX3" fmla="*/ 4249146 w 4250323"/>
              <a:gd name="connsiteY3" fmla="*/ 7194239 h 7200000"/>
              <a:gd name="connsiteX4" fmla="*/ 0 w 4250323"/>
              <a:gd name="connsiteY4" fmla="*/ 0 h 7200000"/>
              <a:gd name="connsiteX5" fmla="*/ 4250323 w 4250323"/>
              <a:gd name="connsiteY5" fmla="*/ 0 h 7200000"/>
              <a:gd name="connsiteX6" fmla="*/ 4250323 w 4250323"/>
              <a:gd name="connsiteY6" fmla="*/ 4794214 h 7200000"/>
              <a:gd name="connsiteX7" fmla="*/ 4243316 w 4250323"/>
              <a:gd name="connsiteY7" fmla="*/ 4752788 h 7200000"/>
              <a:gd name="connsiteX8" fmla="*/ 4230652 w 4250323"/>
              <a:gd name="connsiteY8" fmla="*/ 4634405 h 7200000"/>
              <a:gd name="connsiteX9" fmla="*/ 3986104 w 4250323"/>
              <a:gd name="connsiteY9" fmla="*/ 3815698 h 7200000"/>
              <a:gd name="connsiteX10" fmla="*/ 3018541 w 4250323"/>
              <a:gd name="connsiteY10" fmla="*/ 3113949 h 7200000"/>
              <a:gd name="connsiteX11" fmla="*/ 2221099 w 4250323"/>
              <a:gd name="connsiteY11" fmla="*/ 4368591 h 7200000"/>
              <a:gd name="connsiteX12" fmla="*/ 1572513 w 4250323"/>
              <a:gd name="connsiteY12" fmla="*/ 3135214 h 7200000"/>
              <a:gd name="connsiteX13" fmla="*/ 647480 w 4250323"/>
              <a:gd name="connsiteY13" fmla="*/ 3549884 h 7200000"/>
              <a:gd name="connsiteX14" fmla="*/ 83955 w 4250323"/>
              <a:gd name="connsiteY14" fmla="*/ 2965093 h 7200000"/>
              <a:gd name="connsiteX15" fmla="*/ 28861 w 4250323"/>
              <a:gd name="connsiteY15" fmla="*/ 3302770 h 7200000"/>
              <a:gd name="connsiteX16" fmla="*/ 0 w 4250323"/>
              <a:gd name="connsiteY16" fmla="*/ 3478997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50323" h="7200000">
                <a:moveTo>
                  <a:pt x="4250323" y="7193111"/>
                </a:moveTo>
                <a:lnTo>
                  <a:pt x="4250323" y="7200000"/>
                </a:lnTo>
                <a:lnTo>
                  <a:pt x="4241358" y="7200000"/>
                </a:lnTo>
                <a:lnTo>
                  <a:pt x="4249146" y="7194239"/>
                </a:lnTo>
                <a:close/>
                <a:moveTo>
                  <a:pt x="0" y="0"/>
                </a:moveTo>
                <a:lnTo>
                  <a:pt x="4250323" y="0"/>
                </a:lnTo>
                <a:lnTo>
                  <a:pt x="4250323" y="4794214"/>
                </a:lnTo>
                <a:lnTo>
                  <a:pt x="4243316" y="4752788"/>
                </a:lnTo>
                <a:cubicBezTo>
                  <a:pt x="4237131" y="4709705"/>
                  <a:pt x="4232757" y="4670069"/>
                  <a:pt x="4230652" y="4634405"/>
                </a:cubicBezTo>
                <a:cubicBezTo>
                  <a:pt x="4196982" y="4063791"/>
                  <a:pt x="4188122" y="4069107"/>
                  <a:pt x="3986104" y="3815698"/>
                </a:cubicBezTo>
                <a:cubicBezTo>
                  <a:pt x="3784086" y="3562289"/>
                  <a:pt x="3312708" y="3021800"/>
                  <a:pt x="3018541" y="3113949"/>
                </a:cubicBezTo>
                <a:cubicBezTo>
                  <a:pt x="2724374" y="3206098"/>
                  <a:pt x="2462104" y="4365047"/>
                  <a:pt x="2221099" y="4368591"/>
                </a:cubicBezTo>
                <a:cubicBezTo>
                  <a:pt x="1980094" y="4372135"/>
                  <a:pt x="1834783" y="3271665"/>
                  <a:pt x="1572513" y="3135214"/>
                </a:cubicBezTo>
                <a:cubicBezTo>
                  <a:pt x="1310243" y="2998763"/>
                  <a:pt x="895573" y="3578237"/>
                  <a:pt x="647480" y="3549884"/>
                </a:cubicBezTo>
                <a:cubicBezTo>
                  <a:pt x="399387" y="3521531"/>
                  <a:pt x="177876" y="2337772"/>
                  <a:pt x="83955" y="2965093"/>
                </a:cubicBezTo>
                <a:cubicBezTo>
                  <a:pt x="72215" y="3043508"/>
                  <a:pt x="52694" y="3159110"/>
                  <a:pt x="28861" y="3302770"/>
                </a:cubicBezTo>
                <a:lnTo>
                  <a:pt x="0" y="347899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321051-713F-1783-7C83-56A6C63A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63" y="0"/>
            <a:ext cx="10515600" cy="1325563"/>
          </a:xfrm>
        </p:spPr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Issues</a:t>
            </a:r>
            <a:r>
              <a:rPr lang="sv-SE" dirty="0">
                <a:latin typeface="Amasis MT Pro Medium" panose="02040604050005020304" pitchFamily="18" charset="0"/>
              </a:rPr>
              <a:t> and </a:t>
            </a:r>
            <a:r>
              <a:rPr lang="sv-SE" dirty="0" err="1">
                <a:latin typeface="Amasis MT Pro Medium" panose="02040604050005020304" pitchFamily="18" charset="0"/>
              </a:rPr>
              <a:t>eventual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realization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7DC4-DDEA-7ED9-A198-C4ABE16E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08" y="1026538"/>
            <a:ext cx="11965492" cy="25504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v-SE" sz="2000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sz="2000" dirty="0">
                <a:latin typeface="Amasis MT Pro Medium" panose="02040604050005020304" pitchFamily="18" charset="0"/>
              </a:rPr>
              <a:t>Mozart, my </a:t>
            </a:r>
            <a:r>
              <a:rPr lang="sv-SE" sz="2000" dirty="0" err="1">
                <a:latin typeface="Amasis MT Pro Medium" panose="02040604050005020304" pitchFamily="18" charset="0"/>
              </a:rPr>
              <a:t>analytical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tool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was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faulty</a:t>
            </a:r>
            <a:r>
              <a:rPr lang="sv-SE" sz="2000" dirty="0">
                <a:latin typeface="Amasis MT Pro Medium" panose="02040604050005020304" pitchFamily="18" charset="0"/>
              </a:rPr>
              <a:t> and </a:t>
            </a:r>
            <a:r>
              <a:rPr lang="sv-SE" sz="2000" dirty="0" err="1">
                <a:latin typeface="Amasis MT Pro Medium" panose="02040604050005020304" pitchFamily="18" charset="0"/>
              </a:rPr>
              <a:t>requiered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high</a:t>
            </a:r>
            <a:r>
              <a:rPr lang="sv-SE" sz="2000" dirty="0">
                <a:latin typeface="Amasis MT Pro Medium" panose="02040604050005020304" pitchFamily="18" charset="0"/>
              </a:rPr>
              <a:t> resolution, </a:t>
            </a:r>
            <a:r>
              <a:rPr lang="sv-SE" sz="2000" dirty="0" err="1">
                <a:latin typeface="Amasis MT Pro Medium" panose="02040604050005020304" pitchFamily="18" charset="0"/>
              </a:rPr>
              <a:t>low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sample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sizes</a:t>
            </a:r>
            <a:r>
              <a:rPr lang="sv-SE" sz="2000" dirty="0">
                <a:latin typeface="Amasis MT Pro Medium" panose="02040604050005020304" pitchFamily="18" charset="0"/>
              </a:rPr>
              <a:t> for it to </a:t>
            </a:r>
            <a:r>
              <a:rPr lang="sv-SE" sz="2000" dirty="0" err="1">
                <a:latin typeface="Amasis MT Pro Medium" panose="02040604050005020304" pitchFamily="18" charset="0"/>
              </a:rPr>
              <a:t>give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concrete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results</a:t>
            </a:r>
            <a:r>
              <a:rPr lang="sv-SE" sz="2000" dirty="0">
                <a:latin typeface="Amasis MT Pro Medium" panose="02040604050005020304" pitchFamily="18" charset="0"/>
              </a:rPr>
              <a:t>.</a:t>
            </a:r>
          </a:p>
          <a:p>
            <a:pPr marL="0" indent="0">
              <a:buNone/>
            </a:pPr>
            <a:endParaRPr lang="sv-SE" sz="2000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sz="2000" dirty="0">
                <a:latin typeface="Amasis MT Pro Medium" panose="02040604050005020304" pitchFamily="18" charset="0"/>
              </a:rPr>
              <a:t>Nor </a:t>
            </a:r>
            <a:r>
              <a:rPr lang="sv-SE" sz="2000" dirty="0" err="1">
                <a:latin typeface="Amasis MT Pro Medium" panose="02040604050005020304" pitchFamily="18" charset="0"/>
              </a:rPr>
              <a:t>did</a:t>
            </a:r>
            <a:r>
              <a:rPr lang="sv-SE" sz="2000" dirty="0">
                <a:latin typeface="Amasis MT Pro Medium" panose="02040604050005020304" pitchFamily="18" charset="0"/>
              </a:rPr>
              <a:t> it </a:t>
            </a:r>
            <a:r>
              <a:rPr lang="sv-SE" sz="2000" dirty="0" err="1">
                <a:latin typeface="Amasis MT Pro Medium" panose="02040604050005020304" pitchFamily="18" charset="0"/>
              </a:rPr>
              <a:t>specify</a:t>
            </a:r>
            <a:r>
              <a:rPr lang="sv-SE" sz="2000" dirty="0">
                <a:latin typeface="Amasis MT Pro Medium" panose="02040604050005020304" pitchFamily="18" charset="0"/>
              </a:rPr>
              <a:t> the </a:t>
            </a:r>
            <a:r>
              <a:rPr lang="sv-SE" sz="2000" dirty="0" err="1">
                <a:latin typeface="Amasis MT Pro Medium" panose="02040604050005020304" pitchFamily="18" charset="0"/>
              </a:rPr>
              <a:t>pauses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between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notes</a:t>
            </a:r>
            <a:r>
              <a:rPr lang="sv-SE" sz="2000" dirty="0">
                <a:latin typeface="Amasis MT Pro Medium" panose="02040604050005020304" pitchFamily="18" charset="0"/>
              </a:rPr>
              <a:t>, </a:t>
            </a:r>
            <a:r>
              <a:rPr lang="sv-SE" sz="2000" dirty="0" err="1">
                <a:latin typeface="Amasis MT Pro Medium" panose="02040604050005020304" pitchFamily="18" charset="0"/>
              </a:rPr>
              <a:t>thus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giving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me</a:t>
            </a:r>
            <a:r>
              <a:rPr lang="sv-SE" sz="2000" dirty="0">
                <a:latin typeface="Amasis MT Pro Medium" panose="02040604050005020304" pitchFamily="18" charset="0"/>
              </a:rPr>
              <a:t> a </a:t>
            </a:r>
            <a:r>
              <a:rPr lang="sv-SE" sz="2000" dirty="0" err="1">
                <a:latin typeface="Amasis MT Pro Medium" panose="02040604050005020304" pitchFamily="18" charset="0"/>
              </a:rPr>
              <a:t>constant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stream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of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notes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without</a:t>
            </a:r>
            <a:r>
              <a:rPr lang="sv-SE" sz="2000" dirty="0">
                <a:latin typeface="Amasis MT Pro Medium" panose="02040604050005020304" pitchFamily="18" charset="0"/>
              </a:rPr>
              <a:t> </a:t>
            </a:r>
            <a:r>
              <a:rPr lang="sv-SE" sz="2000" dirty="0" err="1">
                <a:latin typeface="Amasis MT Pro Medium" panose="02040604050005020304" pitchFamily="18" charset="0"/>
              </a:rPr>
              <a:t>reprieve</a:t>
            </a:r>
            <a:r>
              <a:rPr lang="sv-SE" sz="2000" dirty="0">
                <a:latin typeface="Amasis MT Pro Medium" panose="020406040500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344B0-0519-C1EB-36F4-99ACA067D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8" y="3508487"/>
            <a:ext cx="11940708" cy="142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2B0C5-463F-AE34-AA4A-CCED5361E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4" y="5752726"/>
            <a:ext cx="12242283" cy="537191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9649AB78-C73C-9AE3-9044-79A66BAEC048}"/>
              </a:ext>
            </a:extLst>
          </p:cNvPr>
          <p:cNvSpPr/>
          <p:nvPr/>
        </p:nvSpPr>
        <p:spPr>
          <a:xfrm rot="5400000">
            <a:off x="2904337" y="3224944"/>
            <a:ext cx="631291" cy="3232844"/>
          </a:xfrm>
          <a:prstGeom prst="rightBrace">
            <a:avLst>
              <a:gd name="adj1" fmla="val 128025"/>
              <a:gd name="adj2" fmla="val 5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latin typeface="Amasis MT Pro Medium" panose="02040604050005020304" pitchFamily="18" charset="0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27ACF69-ABBF-A09C-FBB2-D865DCDC4536}"/>
              </a:ext>
            </a:extLst>
          </p:cNvPr>
          <p:cNvSpPr/>
          <p:nvPr/>
        </p:nvSpPr>
        <p:spPr>
          <a:xfrm rot="5400000">
            <a:off x="9753193" y="3226785"/>
            <a:ext cx="631291" cy="3232844"/>
          </a:xfrm>
          <a:prstGeom prst="rightBrace">
            <a:avLst>
              <a:gd name="adj1" fmla="val 128025"/>
              <a:gd name="adj2" fmla="val 5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latin typeface="Amasis MT Pro Medium" panose="02040604050005020304" pitchFamily="18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77E06E9-C17E-D33F-8DDF-102B01B64701}"/>
              </a:ext>
            </a:extLst>
          </p:cNvPr>
          <p:cNvSpPr/>
          <p:nvPr/>
        </p:nvSpPr>
        <p:spPr>
          <a:xfrm rot="16200000">
            <a:off x="2898311" y="2520489"/>
            <a:ext cx="643342" cy="5821129"/>
          </a:xfrm>
          <a:prstGeom prst="rightBrace">
            <a:avLst>
              <a:gd name="adj1" fmla="val 226207"/>
              <a:gd name="adj2" fmla="val 5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809FC7-4DF9-3CA5-7A28-EE9B18A5340E}"/>
              </a:ext>
            </a:extLst>
          </p:cNvPr>
          <p:cNvSpPr/>
          <p:nvPr/>
        </p:nvSpPr>
        <p:spPr>
          <a:xfrm rot="16200000">
            <a:off x="8928354" y="2527633"/>
            <a:ext cx="643342" cy="5821128"/>
          </a:xfrm>
          <a:prstGeom prst="rightBrace">
            <a:avLst>
              <a:gd name="adj1" fmla="val 165955"/>
              <a:gd name="adj2" fmla="val 64005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B07DAB5C-E856-9342-FCFF-C3FA403FE4C0}"/>
              </a:ext>
            </a:extLst>
          </p:cNvPr>
          <p:cNvSpPr/>
          <p:nvPr/>
        </p:nvSpPr>
        <p:spPr>
          <a:xfrm>
            <a:off x="5379663" y="3603890"/>
            <a:ext cx="2795907" cy="1421145"/>
          </a:xfrm>
          <a:prstGeom prst="bracketPair">
            <a:avLst>
              <a:gd name="adj" fmla="val 13843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12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3">
            <a:extLst>
              <a:ext uri="{FF2B5EF4-FFF2-40B4-BE49-F238E27FC236}">
                <a16:creationId xmlns:a16="http://schemas.microsoft.com/office/drawing/2014/main" id="{336A9038-01B9-4349-DFAC-26AA44070CDF}"/>
              </a:ext>
            </a:extLst>
          </p:cNvPr>
          <p:cNvPicPr/>
          <p:nvPr/>
        </p:nvPicPr>
        <p:blipFill rotWithShape="1">
          <a:blip r:embed="rId2"/>
          <a:srcRect l="29568" r="18487"/>
          <a:stretch/>
        </p:blipFill>
        <p:spPr>
          <a:xfrm rot="16200000" flipH="1">
            <a:off x="5486401" y="138224"/>
            <a:ext cx="6857998" cy="65815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90637-9C93-50BC-4764-DCF087E5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Time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constraint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2A601-02E5-209D-6D3B-95ABA20A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7008"/>
            <a:ext cx="5285141" cy="3164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3200" dirty="0" err="1">
                <a:latin typeface="Amasis MT Pro Medium" panose="02040604050005020304" pitchFamily="18" charset="0"/>
              </a:rPr>
              <a:t>Time</a:t>
            </a:r>
            <a:r>
              <a:rPr lang="sv-SE" sz="3200" dirty="0">
                <a:latin typeface="Amasis MT Pro Medium" panose="02040604050005020304" pitchFamily="18" charset="0"/>
              </a:rPr>
              <a:t> </a:t>
            </a:r>
            <a:r>
              <a:rPr lang="sv-SE" sz="3200" dirty="0" err="1">
                <a:latin typeface="Amasis MT Pro Medium" panose="02040604050005020304" pitchFamily="18" charset="0"/>
              </a:rPr>
              <a:t>optimisitc</a:t>
            </a:r>
            <a:endParaRPr lang="sv-SE" sz="3200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sz="3200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sz="3200" dirty="0" err="1">
                <a:latin typeface="Amasis MT Pro Medium" panose="02040604050005020304" pitchFamily="18" charset="0"/>
              </a:rPr>
              <a:t>Inexperience</a:t>
            </a:r>
            <a:endParaRPr lang="sv-SE" sz="3200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sz="3200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sz="3200" dirty="0" err="1">
                <a:latin typeface="Amasis MT Pro Medium" panose="02040604050005020304" pitchFamily="18" charset="0"/>
              </a:rPr>
              <a:t>Compatability</a:t>
            </a:r>
            <a:endParaRPr lang="sv-SE" sz="3200" dirty="0">
              <a:latin typeface="Amasis MT Pro Medium" panose="02040604050005020304" pitchFamily="18" charset="0"/>
            </a:endParaRPr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AA3DCF-4F0D-C9CC-0EBF-0EAC3FD87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702" y="3941283"/>
            <a:ext cx="5285141" cy="277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B00A2-ECC6-D895-0EEA-5B8DFDAAA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06"/>
          <a:stretch/>
        </p:blipFill>
        <p:spPr>
          <a:xfrm>
            <a:off x="6658385" y="365125"/>
            <a:ext cx="5285141" cy="33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42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4969F2-C90B-3D43-52DB-FA2F5CD7ED19}"/>
              </a:ext>
            </a:extLst>
          </p:cNvPr>
          <p:cNvPicPr/>
          <p:nvPr/>
        </p:nvPicPr>
        <p:blipFill>
          <a:blip r:embed="rId2">
            <a:alphaModFix amt="85000"/>
          </a:blip>
          <a:srcRect l="29209" t="31334" r="3809" b="22781"/>
          <a:stretch>
            <a:fillRect/>
          </a:stretch>
        </p:blipFill>
        <p:spPr>
          <a:xfrm flipH="1">
            <a:off x="-429181" y="1048097"/>
            <a:ext cx="13521526" cy="3785760"/>
          </a:xfrm>
          <a:custGeom>
            <a:avLst/>
            <a:gdLst>
              <a:gd name="connsiteX0" fmla="*/ 3899906 w 7854607"/>
              <a:gd name="connsiteY0" fmla="*/ 584640 h 1941073"/>
              <a:gd name="connsiteX1" fmla="*/ 4217297 w 7854607"/>
              <a:gd name="connsiteY1" fmla="*/ 620246 h 1941073"/>
              <a:gd name="connsiteX2" fmla="*/ 4525834 w 7854607"/>
              <a:gd name="connsiteY2" fmla="*/ 748110 h 1941073"/>
              <a:gd name="connsiteX3" fmla="*/ 4660808 w 7854607"/>
              <a:gd name="connsiteY3" fmla="*/ 842813 h 1941073"/>
              <a:gd name="connsiteX4" fmla="*/ 4287303 w 7854607"/>
              <a:gd name="connsiteY4" fmla="*/ 1251045 h 1941073"/>
              <a:gd name="connsiteX5" fmla="*/ 3725807 w 7854607"/>
              <a:gd name="connsiteY5" fmla="*/ 1314977 h 1941073"/>
              <a:gd name="connsiteX6" fmla="*/ 3415733 w 7854607"/>
              <a:gd name="connsiteY6" fmla="*/ 1179836 h 1941073"/>
              <a:gd name="connsiteX7" fmla="*/ 3212717 w 7854607"/>
              <a:gd name="connsiteY7" fmla="*/ 1037729 h 1941073"/>
              <a:gd name="connsiteX8" fmla="*/ 3586735 w 7854607"/>
              <a:gd name="connsiteY8" fmla="*/ 656838 h 1941073"/>
              <a:gd name="connsiteX9" fmla="*/ 3899906 w 7854607"/>
              <a:gd name="connsiteY9" fmla="*/ 584640 h 1941073"/>
              <a:gd name="connsiteX10" fmla="*/ 4283013 w 7854607"/>
              <a:gd name="connsiteY10" fmla="*/ 49 h 1941073"/>
              <a:gd name="connsiteX11" fmla="*/ 3603553 w 7854607"/>
              <a:gd name="connsiteY11" fmla="*/ 171471 h 1941073"/>
              <a:gd name="connsiteX12" fmla="*/ 3056144 w 7854607"/>
              <a:gd name="connsiteY12" fmla="*/ 920884 h 1941073"/>
              <a:gd name="connsiteX13" fmla="*/ 2828369 w 7854607"/>
              <a:gd name="connsiteY13" fmla="*/ 744160 h 1941073"/>
              <a:gd name="connsiteX14" fmla="*/ 2184148 w 7854607"/>
              <a:gd name="connsiteY14" fmla="*/ 276362 h 1941073"/>
              <a:gd name="connsiteX15" fmla="*/ 1654325 w 7854607"/>
              <a:gd name="connsiteY15" fmla="*/ 69387 h 1941073"/>
              <a:gd name="connsiteX16" fmla="*/ 558567 w 7854607"/>
              <a:gd name="connsiteY16" fmla="*/ 183738 h 1941073"/>
              <a:gd name="connsiteX17" fmla="*/ 2450 w 7854607"/>
              <a:gd name="connsiteY17" fmla="*/ 974316 h 1941073"/>
              <a:gd name="connsiteX18" fmla="*/ 1928 w 7854607"/>
              <a:gd name="connsiteY18" fmla="*/ 977113 h 1941073"/>
              <a:gd name="connsiteX19" fmla="*/ 68272 w 7854607"/>
              <a:gd name="connsiteY19" fmla="*/ 1101870 h 1941073"/>
              <a:gd name="connsiteX20" fmla="*/ 71857 w 7854607"/>
              <a:gd name="connsiteY20" fmla="*/ 1102805 h 1941073"/>
              <a:gd name="connsiteX21" fmla="*/ 164743 w 7854607"/>
              <a:gd name="connsiteY21" fmla="*/ 1048956 h 1941073"/>
              <a:gd name="connsiteX22" fmla="*/ 541834 w 7854607"/>
              <a:gd name="connsiteY22" fmla="*/ 669832 h 1941073"/>
              <a:gd name="connsiteX23" fmla="*/ 1172311 w 7854607"/>
              <a:gd name="connsiteY23" fmla="*/ 633240 h 1941073"/>
              <a:gd name="connsiteX24" fmla="*/ 1480848 w 7854607"/>
              <a:gd name="connsiteY24" fmla="*/ 761105 h 1941073"/>
              <a:gd name="connsiteX25" fmla="*/ 2227858 w 7854607"/>
              <a:gd name="connsiteY25" fmla="*/ 1321527 h 1941073"/>
              <a:gd name="connsiteX26" fmla="*/ 3232268 w 7854607"/>
              <a:gd name="connsiteY26" fmla="*/ 1896190 h 1941073"/>
              <a:gd name="connsiteX27" fmla="*/ 4240945 w 7854607"/>
              <a:gd name="connsiteY27" fmla="*/ 1786518 h 1941073"/>
              <a:gd name="connsiteX28" fmla="*/ 4809015 w 7854607"/>
              <a:gd name="connsiteY28" fmla="*/ 952486 h 1941073"/>
              <a:gd name="connsiteX29" fmla="*/ 5272759 w 7854607"/>
              <a:gd name="connsiteY29" fmla="*/ 1308117 h 1941073"/>
              <a:gd name="connsiteX30" fmla="*/ 6277168 w 7854607"/>
              <a:gd name="connsiteY30" fmla="*/ 1882780 h 1941073"/>
              <a:gd name="connsiteX31" fmla="*/ 7285932 w 7854607"/>
              <a:gd name="connsiteY31" fmla="*/ 1773108 h 1941073"/>
              <a:gd name="connsiteX32" fmla="*/ 7852208 w 7854607"/>
              <a:gd name="connsiteY32" fmla="*/ 959763 h 1941073"/>
              <a:gd name="connsiteX33" fmla="*/ 7852599 w 7854607"/>
              <a:gd name="connsiteY33" fmla="*/ 957663 h 1941073"/>
              <a:gd name="connsiteX34" fmla="*/ 7785106 w 7854607"/>
              <a:gd name="connsiteY34" fmla="*/ 830131 h 1941073"/>
              <a:gd name="connsiteX35" fmla="*/ 7688549 w 7854607"/>
              <a:gd name="connsiteY35" fmla="*/ 891465 h 1941073"/>
              <a:gd name="connsiteX36" fmla="*/ 7332289 w 7854607"/>
              <a:gd name="connsiteY36" fmla="*/ 1239714 h 1941073"/>
              <a:gd name="connsiteX37" fmla="*/ 6770708 w 7854607"/>
              <a:gd name="connsiteY37" fmla="*/ 1303647 h 1941073"/>
              <a:gd name="connsiteX38" fmla="*/ 6460720 w 7854607"/>
              <a:gd name="connsiteY38" fmla="*/ 1168505 h 1941073"/>
              <a:gd name="connsiteX39" fmla="*/ 5873356 w 7854607"/>
              <a:gd name="connsiteY39" fmla="*/ 731893 h 1941073"/>
              <a:gd name="connsiteX40" fmla="*/ 5229134 w 7854607"/>
              <a:gd name="connsiteY40" fmla="*/ 264095 h 1941073"/>
              <a:gd name="connsiteX41" fmla="*/ 4699311 w 7854607"/>
              <a:gd name="connsiteY41" fmla="*/ 57121 h 1941073"/>
              <a:gd name="connsiteX42" fmla="*/ 4283013 w 7854607"/>
              <a:gd name="connsiteY42" fmla="*/ 49 h 194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4607" h="1941073">
                <a:moveTo>
                  <a:pt x="3899906" y="584640"/>
                </a:moveTo>
                <a:cubicBezTo>
                  <a:pt x="4006036" y="578482"/>
                  <a:pt x="4112869" y="590291"/>
                  <a:pt x="4217297" y="620246"/>
                </a:cubicBezTo>
                <a:cubicBezTo>
                  <a:pt x="4324491" y="645351"/>
                  <a:pt x="4428321" y="688378"/>
                  <a:pt x="4525834" y="748110"/>
                </a:cubicBezTo>
                <a:cubicBezTo>
                  <a:pt x="4553836" y="765783"/>
                  <a:pt x="4600108" y="798425"/>
                  <a:pt x="4660808" y="842813"/>
                </a:cubicBezTo>
                <a:cubicBezTo>
                  <a:pt x="4616329" y="1033571"/>
                  <a:pt x="4492197" y="1169960"/>
                  <a:pt x="4287303" y="1251045"/>
                </a:cubicBezTo>
                <a:cubicBezTo>
                  <a:pt x="4107858" y="1331288"/>
                  <a:pt x="3914361" y="1353316"/>
                  <a:pt x="3725807" y="1314977"/>
                </a:cubicBezTo>
                <a:cubicBezTo>
                  <a:pt x="3617870" y="1287357"/>
                  <a:pt x="3513545" y="1241887"/>
                  <a:pt x="3415733" y="1179836"/>
                </a:cubicBezTo>
                <a:cubicBezTo>
                  <a:pt x="3368864" y="1150313"/>
                  <a:pt x="3300566" y="1102389"/>
                  <a:pt x="3212717" y="1037729"/>
                </a:cubicBezTo>
                <a:cubicBezTo>
                  <a:pt x="3294999" y="859404"/>
                  <a:pt x="3428044" y="723920"/>
                  <a:pt x="3586735" y="656838"/>
                </a:cubicBezTo>
                <a:cubicBezTo>
                  <a:pt x="3688350" y="614923"/>
                  <a:pt x="3793776" y="590798"/>
                  <a:pt x="3899906" y="584640"/>
                </a:cubicBezTo>
                <a:close/>
                <a:moveTo>
                  <a:pt x="4283013" y="49"/>
                </a:moveTo>
                <a:cubicBezTo>
                  <a:pt x="4050808" y="1943"/>
                  <a:pt x="3819781" y="59557"/>
                  <a:pt x="3603553" y="171471"/>
                </a:cubicBezTo>
                <a:cubicBezTo>
                  <a:pt x="3333588" y="301051"/>
                  <a:pt x="3130350" y="579287"/>
                  <a:pt x="3056144" y="920884"/>
                </a:cubicBezTo>
                <a:cubicBezTo>
                  <a:pt x="2987931" y="868282"/>
                  <a:pt x="2912632" y="810068"/>
                  <a:pt x="2828369" y="744160"/>
                </a:cubicBezTo>
                <a:cubicBezTo>
                  <a:pt x="2537821" y="516426"/>
                  <a:pt x="2323074" y="360493"/>
                  <a:pt x="2184148" y="276362"/>
                </a:cubicBezTo>
                <a:cubicBezTo>
                  <a:pt x="2015451" y="180318"/>
                  <a:pt x="1837423" y="110772"/>
                  <a:pt x="1654325" y="69387"/>
                </a:cubicBezTo>
                <a:cubicBezTo>
                  <a:pt x="1288383" y="-35379"/>
                  <a:pt x="904531" y="4675"/>
                  <a:pt x="558567" y="183738"/>
                </a:cubicBezTo>
                <a:cubicBezTo>
                  <a:pt x="276965" y="318609"/>
                  <a:pt x="68639" y="614767"/>
                  <a:pt x="2450" y="974316"/>
                </a:cubicBezTo>
                <a:cubicBezTo>
                  <a:pt x="2262" y="975242"/>
                  <a:pt x="2091" y="976177"/>
                  <a:pt x="1928" y="977113"/>
                </a:cubicBezTo>
                <a:cubicBezTo>
                  <a:pt x="-8043" y="1033873"/>
                  <a:pt x="21658" y="1089728"/>
                  <a:pt x="68272" y="1101870"/>
                </a:cubicBezTo>
                <a:lnTo>
                  <a:pt x="71857" y="1102805"/>
                </a:lnTo>
                <a:cubicBezTo>
                  <a:pt x="109148" y="1111392"/>
                  <a:pt x="146712" y="1089613"/>
                  <a:pt x="164743" y="1048956"/>
                </a:cubicBezTo>
                <a:cubicBezTo>
                  <a:pt x="248092" y="870642"/>
                  <a:pt x="382264" y="735750"/>
                  <a:pt x="541834" y="669832"/>
                </a:cubicBezTo>
                <a:cubicBezTo>
                  <a:pt x="745029" y="585961"/>
                  <a:pt x="963489" y="573278"/>
                  <a:pt x="1172311" y="633240"/>
                </a:cubicBezTo>
                <a:cubicBezTo>
                  <a:pt x="1279505" y="658345"/>
                  <a:pt x="1383335" y="701372"/>
                  <a:pt x="1480848" y="761105"/>
                </a:cubicBezTo>
                <a:cubicBezTo>
                  <a:pt x="1568892" y="816825"/>
                  <a:pt x="1817899" y="1003632"/>
                  <a:pt x="2227858" y="1321527"/>
                </a:cubicBezTo>
                <a:cubicBezTo>
                  <a:pt x="2637818" y="1639422"/>
                  <a:pt x="2972624" y="1830979"/>
                  <a:pt x="3232268" y="1896190"/>
                </a:cubicBezTo>
                <a:cubicBezTo>
                  <a:pt x="3569985" y="1982203"/>
                  <a:pt x="3921080" y="1944031"/>
                  <a:pt x="4240945" y="1786518"/>
                </a:cubicBezTo>
                <a:cubicBezTo>
                  <a:pt x="4539485" y="1652759"/>
                  <a:pt x="4756280" y="1334469"/>
                  <a:pt x="4809015" y="952486"/>
                </a:cubicBezTo>
                <a:cubicBezTo>
                  <a:pt x="4929732" y="1043447"/>
                  <a:pt x="5083232" y="1161124"/>
                  <a:pt x="5272759" y="1308117"/>
                </a:cubicBezTo>
                <a:cubicBezTo>
                  <a:pt x="5682830" y="1626011"/>
                  <a:pt x="6017636" y="1817569"/>
                  <a:pt x="6277168" y="1882780"/>
                </a:cubicBezTo>
                <a:cubicBezTo>
                  <a:pt x="6614920" y="1968793"/>
                  <a:pt x="6966040" y="1930620"/>
                  <a:pt x="7285932" y="1773108"/>
                </a:cubicBezTo>
                <a:cubicBezTo>
                  <a:pt x="7579474" y="1642904"/>
                  <a:pt x="7794762" y="1333689"/>
                  <a:pt x="7852208" y="959763"/>
                </a:cubicBezTo>
                <a:cubicBezTo>
                  <a:pt x="7852344" y="959066"/>
                  <a:pt x="7852475" y="958359"/>
                  <a:pt x="7852599" y="957663"/>
                </a:cubicBezTo>
                <a:cubicBezTo>
                  <a:pt x="7862883" y="899749"/>
                  <a:pt x="7832665" y="842657"/>
                  <a:pt x="7785106" y="830131"/>
                </a:cubicBezTo>
                <a:cubicBezTo>
                  <a:pt x="7745033" y="819985"/>
                  <a:pt x="7704640" y="845641"/>
                  <a:pt x="7688549" y="891465"/>
                </a:cubicBezTo>
                <a:cubicBezTo>
                  <a:pt x="7618387" y="1066431"/>
                  <a:pt x="7487750" y="1194130"/>
                  <a:pt x="7332289" y="1239714"/>
                </a:cubicBezTo>
                <a:cubicBezTo>
                  <a:pt x="7152810" y="1319957"/>
                  <a:pt x="6959287" y="1341985"/>
                  <a:pt x="6770708" y="1303647"/>
                </a:cubicBezTo>
                <a:cubicBezTo>
                  <a:pt x="6662805" y="1276005"/>
                  <a:pt x="6558514" y="1230535"/>
                  <a:pt x="6460720" y="1168505"/>
                </a:cubicBezTo>
                <a:cubicBezTo>
                  <a:pt x="6359749" y="1105227"/>
                  <a:pt x="6163964" y="959690"/>
                  <a:pt x="5873356" y="731893"/>
                </a:cubicBezTo>
                <a:cubicBezTo>
                  <a:pt x="5582747" y="504096"/>
                  <a:pt x="5368009" y="348164"/>
                  <a:pt x="5229134" y="264095"/>
                </a:cubicBezTo>
                <a:cubicBezTo>
                  <a:pt x="5060437" y="168051"/>
                  <a:pt x="4882410" y="98505"/>
                  <a:pt x="4699311" y="57121"/>
                </a:cubicBezTo>
                <a:cubicBezTo>
                  <a:pt x="4562083" y="17834"/>
                  <a:pt x="4422336" y="-1088"/>
                  <a:pt x="4283013" y="4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A15C9-7817-806E-083A-8F165A71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30" y="-31617"/>
            <a:ext cx="10515600" cy="1325563"/>
          </a:xfrm>
        </p:spPr>
        <p:txBody>
          <a:bodyPr/>
          <a:lstStyle/>
          <a:p>
            <a:r>
              <a:rPr lang="sv-SE" dirty="0">
                <a:latin typeface="Amasis MT Pro Medium" panose="02040604050005020304" pitchFamily="18" charset="0"/>
              </a:rPr>
              <a:t>Alternative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24226-88FA-C3F2-6B26-C6247551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19" y="2495927"/>
            <a:ext cx="1672187" cy="2366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F31BB-0E90-601A-A2EE-8E6477E93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907" y="2495927"/>
            <a:ext cx="1956595" cy="2366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11546-8860-E620-1900-2CC26EFE8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493" y="2467847"/>
            <a:ext cx="1810682" cy="2366010"/>
          </a:xfrm>
          <a:prstGeom prst="rect">
            <a:avLst/>
          </a:prstGeom>
        </p:spPr>
      </p:pic>
      <p:pic>
        <p:nvPicPr>
          <p:cNvPr id="4098" name="Picture 2" descr="What Is a MIDI File?">
            <a:extLst>
              <a:ext uri="{FF2B5EF4-FFF2-40B4-BE49-F238E27FC236}">
                <a16:creationId xmlns:a16="http://schemas.microsoft.com/office/drawing/2014/main" id="{122B9204-5173-F744-3B16-E489982B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85" y="2865357"/>
            <a:ext cx="295275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BB36E1-F346-7A0A-D175-74770C912BAA}"/>
              </a:ext>
            </a:extLst>
          </p:cNvPr>
          <p:cNvSpPr txBox="1"/>
          <p:nvPr/>
        </p:nvSpPr>
        <p:spPr>
          <a:xfrm>
            <a:off x="739140" y="4966026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masis MT Pro Medium" panose="02040604050005020304" pitchFamily="18" charset="0"/>
              </a:rPr>
              <a:t>PNG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DD941-FB61-8EA4-6C39-972D28FA4006}"/>
              </a:ext>
            </a:extLst>
          </p:cNvPr>
          <p:cNvSpPr txBox="1"/>
          <p:nvPr/>
        </p:nvSpPr>
        <p:spPr>
          <a:xfrm>
            <a:off x="2934220" y="5012192"/>
            <a:ext cx="257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Amasis MT Pro Medium" panose="02040604050005020304" pitchFamily="18" charset="0"/>
              </a:rPr>
              <a:t>Audiveris</a:t>
            </a:r>
            <a:r>
              <a:rPr lang="sv-SE" dirty="0">
                <a:latin typeface="Amasis MT Pro Medium" panose="02040604050005020304" pitchFamily="18" charset="0"/>
              </a:rPr>
              <a:t>, </a:t>
            </a:r>
            <a:r>
              <a:rPr lang="sv-SE" dirty="0" err="1">
                <a:latin typeface="Amasis MT Pro Medium" panose="02040604050005020304" pitchFamily="18" charset="0"/>
              </a:rPr>
              <a:t>third</a:t>
            </a:r>
            <a:r>
              <a:rPr lang="sv-SE" dirty="0">
                <a:latin typeface="Amasis MT Pro Medium" panose="02040604050005020304" pitchFamily="18" charset="0"/>
              </a:rPr>
              <a:t> party, </a:t>
            </a:r>
            <a:r>
              <a:rPr lang="sv-SE" dirty="0" err="1">
                <a:latin typeface="Amasis MT Pro Medium" panose="02040604050005020304" pitchFamily="18" charset="0"/>
              </a:rPr>
              <a:t>transcribes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png</a:t>
            </a:r>
            <a:r>
              <a:rPr lang="sv-SE" dirty="0">
                <a:latin typeface="Amasis MT Pro Medium" panose="02040604050005020304" pitchFamily="18" charset="0"/>
              </a:rPr>
              <a:t> and exports </a:t>
            </a:r>
            <a:r>
              <a:rPr lang="sv-SE" dirty="0" err="1">
                <a:latin typeface="Amasis MT Pro Medium" panose="02040604050005020304" pitchFamily="18" charset="0"/>
              </a:rPr>
              <a:t>them</a:t>
            </a:r>
            <a:r>
              <a:rPr lang="sv-SE" dirty="0">
                <a:latin typeface="Amasis MT Pro Medium" panose="02040604050005020304" pitchFamily="18" charset="0"/>
              </a:rPr>
              <a:t> as MXL </a:t>
            </a:r>
            <a:r>
              <a:rPr lang="sv-SE" dirty="0" err="1">
                <a:latin typeface="Amasis MT Pro Medium" panose="02040604050005020304" pitchFamily="18" charset="0"/>
              </a:rPr>
              <a:t>files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22E40-9ACA-7B7C-6E91-1E6FC0DA6106}"/>
              </a:ext>
            </a:extLst>
          </p:cNvPr>
          <p:cNvSpPr txBox="1"/>
          <p:nvPr/>
        </p:nvSpPr>
        <p:spPr>
          <a:xfrm>
            <a:off x="5916410" y="5012192"/>
            <a:ext cx="271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Amasis MT Pro Medium" panose="02040604050005020304" pitchFamily="18" charset="0"/>
              </a:rPr>
              <a:t>Musescore</a:t>
            </a:r>
            <a:r>
              <a:rPr lang="sv-SE" dirty="0">
                <a:latin typeface="Amasis MT Pro Medium" panose="02040604050005020304" pitchFamily="18" charset="0"/>
              </a:rPr>
              <a:t> 4 interprets and exports MXL </a:t>
            </a:r>
            <a:r>
              <a:rPr lang="sv-SE" dirty="0" err="1">
                <a:latin typeface="Amasis MT Pro Medium" panose="02040604050005020304" pitchFamily="18" charset="0"/>
              </a:rPr>
              <a:t>files</a:t>
            </a:r>
            <a:r>
              <a:rPr lang="sv-SE" dirty="0">
                <a:latin typeface="Amasis MT Pro Medium" panose="02040604050005020304" pitchFamily="18" charset="0"/>
              </a:rPr>
              <a:t> as MIDIs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8D928-3E4B-612A-2E8C-B596825F20E6}"/>
              </a:ext>
            </a:extLst>
          </p:cNvPr>
          <p:cNvSpPr txBox="1"/>
          <p:nvPr/>
        </p:nvSpPr>
        <p:spPr>
          <a:xfrm>
            <a:off x="9257780" y="4966026"/>
            <a:ext cx="2065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Amasis MT Pro Medium" panose="02040604050005020304" pitchFamily="18" charset="0"/>
              </a:rPr>
              <a:t>Merge</a:t>
            </a:r>
            <a:r>
              <a:rPr lang="sv-SE" dirty="0">
                <a:latin typeface="Amasis MT Pro Medium" panose="02040604050005020304" pitchFamily="18" charset="0"/>
              </a:rPr>
              <a:t> all MIDI </a:t>
            </a:r>
            <a:r>
              <a:rPr lang="sv-SE" dirty="0" err="1">
                <a:latin typeface="Amasis MT Pro Medium" panose="02040604050005020304" pitchFamily="18" charset="0"/>
              </a:rPr>
              <a:t>files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depending</a:t>
            </a:r>
            <a:r>
              <a:rPr lang="sv-SE" dirty="0">
                <a:latin typeface="Amasis MT Pro Medium" panose="02040604050005020304" pitchFamily="18" charset="0"/>
              </a:rPr>
              <a:t> on the </a:t>
            </a:r>
            <a:r>
              <a:rPr lang="sv-SE" dirty="0" err="1">
                <a:latin typeface="Amasis MT Pro Medium" panose="02040604050005020304" pitchFamily="18" charset="0"/>
              </a:rPr>
              <a:t>number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of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pngs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23E16F-6692-0A85-37D2-C56309193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998" y="1845719"/>
            <a:ext cx="1441002" cy="650208"/>
          </a:xfrm>
          <a:prstGeom prst="roundRect">
            <a:avLst/>
          </a:prstGeom>
        </p:spPr>
      </p:pic>
      <p:pic>
        <p:nvPicPr>
          <p:cNvPr id="4102" name="Picture 6" descr="MuseScore 4 is OUT NOW! | MuseScore">
            <a:extLst>
              <a:ext uri="{FF2B5EF4-FFF2-40B4-BE49-F238E27FC236}">
                <a16:creationId xmlns:a16="http://schemas.microsoft.com/office/drawing/2014/main" id="{5EE99973-9005-4557-C71B-8DA593255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" t="36631" r="4305" b="16563"/>
          <a:stretch/>
        </p:blipFill>
        <p:spPr bwMode="auto">
          <a:xfrm>
            <a:off x="6331582" y="1849596"/>
            <a:ext cx="1700501" cy="64633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16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objekt 1">
            <a:extLst>
              <a:ext uri="{FF2B5EF4-FFF2-40B4-BE49-F238E27FC236}">
                <a16:creationId xmlns:a16="http://schemas.microsoft.com/office/drawing/2014/main" id="{B5127922-8D6F-807C-4B80-71F7D7F12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04"/>
          <a:stretch/>
        </p:blipFill>
        <p:spPr>
          <a:xfrm rot="10800000">
            <a:off x="2458634" y="-16511"/>
            <a:ext cx="9837462" cy="7020562"/>
          </a:xfrm>
          <a:prstGeom prst="rect">
            <a:avLst/>
          </a:prstGeom>
        </p:spPr>
      </p:pic>
      <p:pic>
        <p:nvPicPr>
          <p:cNvPr id="6166" name="Picture 6165">
            <a:extLst>
              <a:ext uri="{FF2B5EF4-FFF2-40B4-BE49-F238E27FC236}">
                <a16:creationId xmlns:a16="http://schemas.microsoft.com/office/drawing/2014/main" id="{12F4B7D3-8216-1A7E-DA06-8FDDCE9B77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r="33439" b="23219"/>
          <a:stretch>
            <a:fillRect/>
          </a:stretch>
        </p:blipFill>
        <p:spPr>
          <a:xfrm>
            <a:off x="-8996" y="-16511"/>
            <a:ext cx="4726010" cy="4779897"/>
          </a:xfrm>
          <a:custGeom>
            <a:avLst/>
            <a:gdLst>
              <a:gd name="connsiteX0" fmla="*/ 0 w 4270465"/>
              <a:gd name="connsiteY0" fmla="*/ 0 h 4512724"/>
              <a:gd name="connsiteX1" fmla="*/ 2691519 w 4270465"/>
              <a:gd name="connsiteY1" fmla="*/ 0 h 4512724"/>
              <a:gd name="connsiteX2" fmla="*/ 2683021 w 4270465"/>
              <a:gd name="connsiteY2" fmla="*/ 8548 h 4512724"/>
              <a:gd name="connsiteX3" fmla="*/ 2730867 w 4270465"/>
              <a:gd name="connsiteY3" fmla="*/ 422553 h 4512724"/>
              <a:gd name="connsiteX4" fmla="*/ 3857254 w 4270465"/>
              <a:gd name="connsiteY4" fmla="*/ 885069 h 4512724"/>
              <a:gd name="connsiteX5" fmla="*/ 4081527 w 4270465"/>
              <a:gd name="connsiteY5" fmla="*/ 967370 h 4512724"/>
              <a:gd name="connsiteX6" fmla="*/ 4109351 w 4270465"/>
              <a:gd name="connsiteY6" fmla="*/ 985161 h 4512724"/>
              <a:gd name="connsiteX7" fmla="*/ 4265677 w 4270465"/>
              <a:gd name="connsiteY7" fmla="*/ 1187865 h 4512724"/>
              <a:gd name="connsiteX8" fmla="*/ 4104162 w 4270465"/>
              <a:gd name="connsiteY8" fmla="*/ 1858572 h 4512724"/>
              <a:gd name="connsiteX9" fmla="*/ 4092252 w 4270465"/>
              <a:gd name="connsiteY9" fmla="*/ 1894942 h 4512724"/>
              <a:gd name="connsiteX10" fmla="*/ 4063740 w 4270465"/>
              <a:gd name="connsiteY10" fmla="*/ 1949669 h 4512724"/>
              <a:gd name="connsiteX11" fmla="*/ 3979735 w 4270465"/>
              <a:gd name="connsiteY11" fmla="*/ 3632989 h 4512724"/>
              <a:gd name="connsiteX12" fmla="*/ 2520149 w 4270465"/>
              <a:gd name="connsiteY12" fmla="*/ 3675605 h 4512724"/>
              <a:gd name="connsiteX13" fmla="*/ 1060562 w 4270465"/>
              <a:gd name="connsiteY13" fmla="*/ 4495958 h 4512724"/>
              <a:gd name="connsiteX14" fmla="*/ 35031 w 4270465"/>
              <a:gd name="connsiteY14" fmla="*/ 4304117 h 4512724"/>
              <a:gd name="connsiteX15" fmla="*/ 0 w 4270465"/>
              <a:gd name="connsiteY15" fmla="*/ 4297746 h 451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70465" h="4512724">
                <a:moveTo>
                  <a:pt x="0" y="0"/>
                </a:moveTo>
                <a:lnTo>
                  <a:pt x="2691519" y="0"/>
                </a:lnTo>
                <a:lnTo>
                  <a:pt x="2683021" y="8548"/>
                </a:lnTo>
                <a:cubicBezTo>
                  <a:pt x="2584227" y="127057"/>
                  <a:pt x="2588214" y="293191"/>
                  <a:pt x="2730867" y="422553"/>
                </a:cubicBezTo>
                <a:cubicBezTo>
                  <a:pt x="2873521" y="551916"/>
                  <a:pt x="3367049" y="711404"/>
                  <a:pt x="3857254" y="885069"/>
                </a:cubicBezTo>
                <a:lnTo>
                  <a:pt x="4081527" y="967370"/>
                </a:lnTo>
                <a:lnTo>
                  <a:pt x="4109351" y="985161"/>
                </a:lnTo>
                <a:cubicBezTo>
                  <a:pt x="4184522" y="1038335"/>
                  <a:pt x="4246739" y="1102004"/>
                  <a:pt x="4265677" y="1187865"/>
                </a:cubicBezTo>
                <a:cubicBezTo>
                  <a:pt x="4294534" y="1318701"/>
                  <a:pt x="4186958" y="1611061"/>
                  <a:pt x="4104162" y="1858572"/>
                </a:cubicBezTo>
                <a:lnTo>
                  <a:pt x="4092252" y="1894942"/>
                </a:lnTo>
                <a:lnTo>
                  <a:pt x="4063740" y="1949669"/>
                </a:lnTo>
                <a:cubicBezTo>
                  <a:pt x="3846727" y="2471711"/>
                  <a:pt x="4237001" y="3345333"/>
                  <a:pt x="3979735" y="3632989"/>
                </a:cubicBezTo>
                <a:cubicBezTo>
                  <a:pt x="3722470" y="3920645"/>
                  <a:pt x="3006678" y="3531777"/>
                  <a:pt x="2520149" y="3675605"/>
                </a:cubicBezTo>
                <a:cubicBezTo>
                  <a:pt x="2033620" y="3819434"/>
                  <a:pt x="1529590" y="4385867"/>
                  <a:pt x="1060562" y="4495958"/>
                </a:cubicBezTo>
                <a:cubicBezTo>
                  <a:pt x="738106" y="4571645"/>
                  <a:pt x="335411" y="4370372"/>
                  <a:pt x="35031" y="4304117"/>
                </a:cubicBezTo>
                <a:lnTo>
                  <a:pt x="0" y="4297746"/>
                </a:lnTo>
                <a:close/>
              </a:path>
            </a:pathLst>
          </a:custGeom>
        </p:spPr>
      </p:pic>
      <p:sp>
        <p:nvSpPr>
          <p:cNvPr id="32" name="Arc 31">
            <a:extLst>
              <a:ext uri="{FF2B5EF4-FFF2-40B4-BE49-F238E27FC236}">
                <a16:creationId xmlns:a16="http://schemas.microsoft.com/office/drawing/2014/main" id="{5FE7DBB3-ED94-B699-6F84-3C5A0B2EF634}"/>
              </a:ext>
            </a:extLst>
          </p:cNvPr>
          <p:cNvSpPr/>
          <p:nvPr/>
        </p:nvSpPr>
        <p:spPr>
          <a:xfrm>
            <a:off x="5287500" y="1563854"/>
            <a:ext cx="6036174" cy="5104975"/>
          </a:xfrm>
          <a:prstGeom prst="arc">
            <a:avLst>
              <a:gd name="adj1" fmla="val 14849685"/>
              <a:gd name="adj2" fmla="val 9801746"/>
            </a:avLst>
          </a:prstGeom>
          <a:ln w="57150"/>
          <a:effectLst>
            <a:outerShdw blurRad="63500" dir="840000" sx="102000" sy="102000" algn="ctr" rotWithShape="0">
              <a:prstClr val="black">
                <a:alpha val="57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70" name="Rectangle: Rounded Corners 6169">
            <a:extLst>
              <a:ext uri="{FF2B5EF4-FFF2-40B4-BE49-F238E27FC236}">
                <a16:creationId xmlns:a16="http://schemas.microsoft.com/office/drawing/2014/main" id="{EA83C8C7-2E0D-F28D-B958-FB0C450E2FCB}"/>
              </a:ext>
            </a:extLst>
          </p:cNvPr>
          <p:cNvSpPr/>
          <p:nvPr/>
        </p:nvSpPr>
        <p:spPr>
          <a:xfrm>
            <a:off x="310580" y="4479070"/>
            <a:ext cx="3274828" cy="208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6" name="Picture 2" descr="What Is a MIDI File?">
            <a:extLst>
              <a:ext uri="{FF2B5EF4-FFF2-40B4-BE49-F238E27FC236}">
                <a16:creationId xmlns:a16="http://schemas.microsoft.com/office/drawing/2014/main" id="{4C7CAE5F-68A7-CC7F-BCB4-529D8842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24" y="4145053"/>
            <a:ext cx="1723893" cy="11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F999B-D63E-A1C0-4E8D-41A2B437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693" y="101746"/>
            <a:ext cx="5737381" cy="774608"/>
          </a:xfrm>
        </p:spPr>
        <p:txBody>
          <a:bodyPr>
            <a:normAutofit/>
          </a:bodyPr>
          <a:lstStyle/>
          <a:p>
            <a:r>
              <a:rPr lang="sv-SE" dirty="0">
                <a:latin typeface="Amasis MT Pro Medium" panose="02040604050005020304" pitchFamily="18" charset="0"/>
              </a:rPr>
              <a:t>Automation progress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14221-EF37-D5FB-82DE-2B552B0FE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765" y="1228632"/>
            <a:ext cx="2355686" cy="1600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B29C2-204B-D93B-4790-AE15BBAF5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50" y="2047557"/>
            <a:ext cx="2499578" cy="1325563"/>
          </a:xfrm>
          <a:prstGeom prst="rect">
            <a:avLst/>
          </a:prstGeom>
        </p:spPr>
      </p:pic>
      <p:pic>
        <p:nvPicPr>
          <p:cNvPr id="6146" name="Picture 2" descr="PDF - Wikipedia">
            <a:extLst>
              <a:ext uri="{FF2B5EF4-FFF2-40B4-BE49-F238E27FC236}">
                <a16:creationId xmlns:a16="http://schemas.microsoft.com/office/drawing/2014/main" id="{68B99368-4B90-169C-51B7-4EFF897D83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75" y="592698"/>
            <a:ext cx="992252" cy="121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ng file format symbol - Free interface icons">
            <a:extLst>
              <a:ext uri="{FF2B5EF4-FFF2-40B4-BE49-F238E27FC236}">
                <a16:creationId xmlns:a16="http://schemas.microsoft.com/office/drawing/2014/main" id="{FE547A9D-D486-6E79-834E-85057D4E1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858" y="1555756"/>
            <a:ext cx="1280035" cy="12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6BC2C-1D6F-AC93-646D-2B0BC7269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502" y="4181581"/>
            <a:ext cx="1841835" cy="831071"/>
          </a:xfrm>
          <a:prstGeom prst="roundRect">
            <a:avLst>
              <a:gd name="adj" fmla="val 21854"/>
            </a:avLst>
          </a:prstGeom>
        </p:spPr>
      </p:pic>
      <p:pic>
        <p:nvPicPr>
          <p:cNvPr id="11" name="Picture 6" descr="MuseScore 4 is OUT NOW! | MuseScore">
            <a:extLst>
              <a:ext uri="{FF2B5EF4-FFF2-40B4-BE49-F238E27FC236}">
                <a16:creationId xmlns:a16="http://schemas.microsoft.com/office/drawing/2014/main" id="{C4993213-F4FB-E623-1813-33FCED9D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" t="36631" r="4305" b="16563"/>
          <a:stretch/>
        </p:blipFill>
        <p:spPr bwMode="auto">
          <a:xfrm>
            <a:off x="7428749" y="6055707"/>
            <a:ext cx="2164699" cy="8227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C047D3-75C4-5F78-9931-AB3880F18059}"/>
              </a:ext>
            </a:extLst>
          </p:cNvPr>
          <p:cNvSpPr txBox="1"/>
          <p:nvPr/>
        </p:nvSpPr>
        <p:spPr>
          <a:xfrm>
            <a:off x="2116349" y="747589"/>
            <a:ext cx="18304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>
                <a:latin typeface="Amasis MT Pro Medium" panose="02040604050005020304" pitchFamily="18" charset="0"/>
              </a:rPr>
              <a:t>User </a:t>
            </a:r>
            <a:r>
              <a:rPr lang="sv-SE" sz="2200" dirty="0" err="1">
                <a:latin typeface="Amasis MT Pro Medium" panose="02040604050005020304" pitchFamily="18" charset="0"/>
              </a:rPr>
              <a:t>submits</a:t>
            </a:r>
            <a:r>
              <a:rPr lang="sv-SE" sz="2200" dirty="0">
                <a:latin typeface="Amasis MT Pro Medium" panose="02040604050005020304" pitchFamily="18" charset="0"/>
              </a:rPr>
              <a:t> a PDF </a:t>
            </a:r>
            <a:r>
              <a:rPr lang="sv-SE" sz="2200" dirty="0" err="1">
                <a:latin typeface="Amasis MT Pro Medium" panose="02040604050005020304" pitchFamily="18" charset="0"/>
              </a:rPr>
              <a:t>into</a:t>
            </a:r>
            <a:r>
              <a:rPr lang="sv-SE" sz="2200" dirty="0">
                <a:latin typeface="Amasis MT Pro Medium" panose="02040604050005020304" pitchFamily="18" charset="0"/>
              </a:rPr>
              <a:t> ideal piano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EAB17F-7D64-33D4-330A-1E85316D86F5}"/>
              </a:ext>
            </a:extLst>
          </p:cNvPr>
          <p:cNvSpPr txBox="1"/>
          <p:nvPr/>
        </p:nvSpPr>
        <p:spPr>
          <a:xfrm>
            <a:off x="435671" y="4628178"/>
            <a:ext cx="31496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>
                <a:latin typeface="Amasis MT Pro Medium" panose="02040604050005020304" pitchFamily="18" charset="0"/>
              </a:rPr>
              <a:t>A PDF </a:t>
            </a:r>
            <a:r>
              <a:rPr lang="sv-SE" sz="2200" dirty="0" err="1">
                <a:latin typeface="Amasis MT Pro Medium" panose="02040604050005020304" pitchFamily="18" charset="0"/>
              </a:rPr>
              <a:t>file</a:t>
            </a:r>
            <a:r>
              <a:rPr lang="sv-SE" sz="2200" dirty="0">
                <a:latin typeface="Amasis MT Pro Medium" panose="02040604050005020304" pitchFamily="18" charset="0"/>
              </a:rPr>
              <a:t> is </a:t>
            </a:r>
            <a:r>
              <a:rPr lang="sv-SE" sz="2200" dirty="0" err="1">
                <a:latin typeface="Amasis MT Pro Medium" panose="02040604050005020304" pitchFamily="18" charset="0"/>
              </a:rPr>
              <a:t>imported</a:t>
            </a:r>
            <a:r>
              <a:rPr lang="sv-SE" sz="2200" dirty="0">
                <a:latin typeface="Amasis MT Pro Medium" panose="02040604050005020304" pitchFamily="18" charset="0"/>
              </a:rPr>
              <a:t>, </a:t>
            </a:r>
            <a:r>
              <a:rPr lang="sv-SE" sz="2200" dirty="0" err="1">
                <a:latin typeface="Amasis MT Pro Medium" panose="02040604050005020304" pitchFamily="18" charset="0"/>
              </a:rPr>
              <a:t>then</a:t>
            </a:r>
            <a:r>
              <a:rPr lang="sv-SE" sz="2200" dirty="0">
                <a:latin typeface="Amasis MT Pro Medium" panose="02040604050005020304" pitchFamily="18" charset="0"/>
              </a:rPr>
              <a:t> </a:t>
            </a:r>
            <a:r>
              <a:rPr lang="sv-SE" sz="2200" dirty="0" err="1">
                <a:latin typeface="Amasis MT Pro Medium" panose="02040604050005020304" pitchFamily="18" charset="0"/>
              </a:rPr>
              <a:t>exported</a:t>
            </a:r>
            <a:r>
              <a:rPr lang="sv-SE" sz="2200" dirty="0">
                <a:latin typeface="Amasis MT Pro Medium" panose="02040604050005020304" pitchFamily="18" charset="0"/>
              </a:rPr>
              <a:t> to a </a:t>
            </a:r>
            <a:r>
              <a:rPr lang="sv-SE" sz="2200" dirty="0" err="1">
                <a:latin typeface="Amasis MT Pro Medium" panose="02040604050005020304" pitchFamily="18" charset="0"/>
              </a:rPr>
              <a:t>conversion</a:t>
            </a:r>
            <a:r>
              <a:rPr lang="sv-SE" sz="2200" dirty="0">
                <a:latin typeface="Amasis MT Pro Medium" panose="02040604050005020304" pitchFamily="18" charset="0"/>
              </a:rPr>
              <a:t> process, and </a:t>
            </a:r>
            <a:r>
              <a:rPr lang="sv-SE" sz="2200" dirty="0" err="1">
                <a:latin typeface="Amasis MT Pro Medium" panose="02040604050005020304" pitchFamily="18" charset="0"/>
              </a:rPr>
              <a:t>subsequently</a:t>
            </a:r>
            <a:r>
              <a:rPr lang="sv-SE" sz="2200" dirty="0">
                <a:latin typeface="Amasis MT Pro Medium" panose="02040604050005020304" pitchFamily="18" charset="0"/>
              </a:rPr>
              <a:t> </a:t>
            </a:r>
            <a:r>
              <a:rPr lang="sv-SE" sz="2200" dirty="0" err="1">
                <a:latin typeface="Amasis MT Pro Medium" panose="02040604050005020304" pitchFamily="18" charset="0"/>
              </a:rPr>
              <a:t>returned</a:t>
            </a:r>
            <a:r>
              <a:rPr lang="sv-SE" sz="2200" dirty="0">
                <a:latin typeface="Amasis MT Pro Medium" panose="02040604050005020304" pitchFamily="18" charset="0"/>
              </a:rPr>
              <a:t> as a MIDI </a:t>
            </a:r>
            <a:r>
              <a:rPr lang="sv-SE" sz="2200" dirty="0" err="1">
                <a:latin typeface="Amasis MT Pro Medium" panose="02040604050005020304" pitchFamily="18" charset="0"/>
              </a:rPr>
              <a:t>file</a:t>
            </a:r>
            <a:endParaRPr lang="sv-SE" sz="2200" dirty="0">
              <a:latin typeface="Amasis MT Pro Medium" panose="020406040500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E84F5-A998-859F-7AE5-9BD955798656}"/>
              </a:ext>
            </a:extLst>
          </p:cNvPr>
          <p:cNvSpPr txBox="1"/>
          <p:nvPr/>
        </p:nvSpPr>
        <p:spPr>
          <a:xfrm>
            <a:off x="9155837" y="772743"/>
            <a:ext cx="2702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>
                <a:latin typeface="Amasis MT Pro Medium" panose="02040604050005020304" pitchFamily="18" charset="0"/>
              </a:rPr>
              <a:t>PDF </a:t>
            </a:r>
            <a:r>
              <a:rPr lang="sv-SE" sz="2200" dirty="0" err="1">
                <a:latin typeface="Amasis MT Pro Medium" panose="02040604050005020304" pitchFamily="18" charset="0"/>
              </a:rPr>
              <a:t>turns</a:t>
            </a:r>
            <a:r>
              <a:rPr lang="sv-SE" sz="2200" dirty="0">
                <a:latin typeface="Amasis MT Pro Medium" panose="02040604050005020304" pitchFamily="18" charset="0"/>
              </a:rPr>
              <a:t> </a:t>
            </a:r>
            <a:r>
              <a:rPr lang="sv-SE" sz="2200" dirty="0" err="1">
                <a:latin typeface="Amasis MT Pro Medium" panose="02040604050005020304" pitchFamily="18" charset="0"/>
              </a:rPr>
              <a:t>into</a:t>
            </a:r>
            <a:r>
              <a:rPr lang="sv-SE" sz="2200" dirty="0">
                <a:latin typeface="Amasis MT Pro Medium" panose="02040604050005020304" pitchFamily="18" charset="0"/>
              </a:rPr>
              <a:t> </a:t>
            </a:r>
            <a:r>
              <a:rPr lang="sv-SE" sz="2200" dirty="0" err="1">
                <a:latin typeface="Amasis MT Pro Medium" panose="02040604050005020304" pitchFamily="18" charset="0"/>
              </a:rPr>
              <a:t>several</a:t>
            </a:r>
            <a:r>
              <a:rPr lang="sv-SE" sz="2200" dirty="0">
                <a:latin typeface="Amasis MT Pro Medium" panose="02040604050005020304" pitchFamily="18" charset="0"/>
              </a:rPr>
              <a:t> PNGs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7A8A9-352B-3AE8-2F23-FF664B5A7F2D}"/>
              </a:ext>
            </a:extLst>
          </p:cNvPr>
          <p:cNvSpPr txBox="1"/>
          <p:nvPr/>
        </p:nvSpPr>
        <p:spPr>
          <a:xfrm>
            <a:off x="8759845" y="3715312"/>
            <a:ext cx="20975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>
                <a:latin typeface="Amasis MT Pro Medium" panose="02040604050005020304" pitchFamily="18" charset="0"/>
              </a:rPr>
              <a:t>PNGs -&gt; </a:t>
            </a:r>
            <a:r>
              <a:rPr lang="sv-SE" sz="2200" dirty="0" err="1">
                <a:latin typeface="Amasis MT Pro Medium" panose="02040604050005020304" pitchFamily="18" charset="0"/>
              </a:rPr>
              <a:t>MXLs</a:t>
            </a:r>
            <a:endParaRPr lang="sv-SE" sz="2200" dirty="0">
              <a:latin typeface="Amasis MT Pro Medium" panose="020406040500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5A2EC7-697F-5BF9-AEE7-E2137BFABD8F}"/>
              </a:ext>
            </a:extLst>
          </p:cNvPr>
          <p:cNvSpPr txBox="1"/>
          <p:nvPr/>
        </p:nvSpPr>
        <p:spPr>
          <a:xfrm>
            <a:off x="7377679" y="5581481"/>
            <a:ext cx="2355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 err="1">
                <a:latin typeface="Amasis MT Pro Medium" panose="02040604050005020304" pitchFamily="18" charset="0"/>
              </a:rPr>
              <a:t>MXLs</a:t>
            </a:r>
            <a:r>
              <a:rPr lang="sv-SE" sz="2200" dirty="0">
                <a:latin typeface="Amasis MT Pro Medium" panose="02040604050005020304" pitchFamily="18" charset="0"/>
              </a:rPr>
              <a:t> --&gt; MIDIs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0A4E9-E278-4BBC-14A4-86FFBFBA1F39}"/>
              </a:ext>
            </a:extLst>
          </p:cNvPr>
          <p:cNvSpPr txBox="1"/>
          <p:nvPr/>
        </p:nvSpPr>
        <p:spPr>
          <a:xfrm>
            <a:off x="4154359" y="3714166"/>
            <a:ext cx="2998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 err="1">
                <a:latin typeface="Amasis MT Pro Medium" panose="02040604050005020304" pitchFamily="18" charset="0"/>
              </a:rPr>
              <a:t>Merges</a:t>
            </a:r>
            <a:r>
              <a:rPr lang="sv-SE" sz="2200" dirty="0">
                <a:latin typeface="Amasis MT Pro Medium" panose="02040604050005020304" pitchFamily="18" charset="0"/>
              </a:rPr>
              <a:t> all MIDI </a:t>
            </a:r>
            <a:r>
              <a:rPr lang="sv-SE" sz="2200" dirty="0" err="1">
                <a:latin typeface="Amasis MT Pro Medium" panose="02040604050005020304" pitchFamily="18" charset="0"/>
              </a:rPr>
              <a:t>files</a:t>
            </a:r>
            <a:endParaRPr lang="sv-SE" sz="2200" dirty="0">
              <a:latin typeface="Amasis MT Pro Medium" panose="02040604050005020304" pitchFamily="18" charset="0"/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E3EEF0FD-0162-7BAC-7E91-F73E9106CC68}"/>
              </a:ext>
            </a:extLst>
          </p:cNvPr>
          <p:cNvSpPr/>
          <p:nvPr/>
        </p:nvSpPr>
        <p:spPr>
          <a:xfrm rot="553558">
            <a:off x="8496042" y="1345780"/>
            <a:ext cx="484632" cy="484632"/>
          </a:xfrm>
          <a:prstGeom prst="chevron">
            <a:avLst>
              <a:gd name="adj" fmla="val 87297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200">
              <a:solidFill>
                <a:schemeClr val="tx1"/>
              </a:solidFill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598746AC-7A6E-C04D-E029-BA43457B7976}"/>
              </a:ext>
            </a:extLst>
          </p:cNvPr>
          <p:cNvSpPr/>
          <p:nvPr/>
        </p:nvSpPr>
        <p:spPr>
          <a:xfrm rot="12861718">
            <a:off x="6365301" y="5985295"/>
            <a:ext cx="484632" cy="484632"/>
          </a:xfrm>
          <a:prstGeom prst="chevron">
            <a:avLst>
              <a:gd name="adj" fmla="val 87297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200">
              <a:solidFill>
                <a:schemeClr val="tx1"/>
              </a:solidFill>
            </a:endParaRP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7C40C22F-7AC6-333D-0175-FB8752C3CC5E}"/>
              </a:ext>
            </a:extLst>
          </p:cNvPr>
          <p:cNvSpPr/>
          <p:nvPr/>
        </p:nvSpPr>
        <p:spPr>
          <a:xfrm rot="7804905">
            <a:off x="10289742" y="5577688"/>
            <a:ext cx="484632" cy="484632"/>
          </a:xfrm>
          <a:prstGeom prst="chevron">
            <a:avLst>
              <a:gd name="adj" fmla="val 87297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200">
              <a:solidFill>
                <a:schemeClr val="tx1"/>
              </a:solidFill>
            </a:endParaRP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FA16B746-41D1-FF49-8268-49F6903E3DEB}"/>
              </a:ext>
            </a:extLst>
          </p:cNvPr>
          <p:cNvSpPr/>
          <p:nvPr/>
        </p:nvSpPr>
        <p:spPr>
          <a:xfrm rot="3486175">
            <a:off x="10879205" y="2998302"/>
            <a:ext cx="484632" cy="484632"/>
          </a:xfrm>
          <a:prstGeom prst="chevron">
            <a:avLst>
              <a:gd name="adj" fmla="val 87297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200">
              <a:solidFill>
                <a:schemeClr val="tx1"/>
              </a:solidFill>
            </a:endParaRPr>
          </a:p>
        </p:txBody>
      </p:sp>
      <p:sp>
        <p:nvSpPr>
          <p:cNvPr id="6171" name="Rectangle: Rounded Corners 6170">
            <a:extLst>
              <a:ext uri="{FF2B5EF4-FFF2-40B4-BE49-F238E27FC236}">
                <a16:creationId xmlns:a16="http://schemas.microsoft.com/office/drawing/2014/main" id="{210A4B78-5F6D-7310-8B82-05DD6E87752D}"/>
              </a:ext>
            </a:extLst>
          </p:cNvPr>
          <p:cNvSpPr/>
          <p:nvPr/>
        </p:nvSpPr>
        <p:spPr>
          <a:xfrm>
            <a:off x="310580" y="4450473"/>
            <a:ext cx="3274828" cy="2113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173" name="Connector: Elbow 6172">
            <a:extLst>
              <a:ext uri="{FF2B5EF4-FFF2-40B4-BE49-F238E27FC236}">
                <a16:creationId xmlns:a16="http://schemas.microsoft.com/office/drawing/2014/main" id="{2E6EA9B1-F9D3-3665-E5D3-F5556E3700A7}"/>
              </a:ext>
            </a:extLst>
          </p:cNvPr>
          <p:cNvCxnSpPr>
            <a:cxnSpLocks/>
          </p:cNvCxnSpPr>
          <p:nvPr/>
        </p:nvCxnSpPr>
        <p:spPr>
          <a:xfrm flipV="1">
            <a:off x="3064854" y="1759781"/>
            <a:ext cx="1975684" cy="478145"/>
          </a:xfrm>
          <a:prstGeom prst="bentConnector3">
            <a:avLst>
              <a:gd name="adj1" fmla="val 4300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75" name="Connector: Elbow 6174">
            <a:extLst>
              <a:ext uri="{FF2B5EF4-FFF2-40B4-BE49-F238E27FC236}">
                <a16:creationId xmlns:a16="http://schemas.microsoft.com/office/drawing/2014/main" id="{D8391622-2F9F-44CE-8ACD-9E5436BD540D}"/>
              </a:ext>
            </a:extLst>
          </p:cNvPr>
          <p:cNvCxnSpPr>
            <a:cxnSpLocks/>
          </p:cNvCxnSpPr>
          <p:nvPr/>
        </p:nvCxnSpPr>
        <p:spPr>
          <a:xfrm rot="10800000">
            <a:off x="3077644" y="3073893"/>
            <a:ext cx="1599380" cy="1554285"/>
          </a:xfrm>
          <a:prstGeom prst="bentConnector3">
            <a:avLst>
              <a:gd name="adj1" fmla="val 4601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98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3">
            <a:extLst>
              <a:ext uri="{FF2B5EF4-FFF2-40B4-BE49-F238E27FC236}">
                <a16:creationId xmlns:a16="http://schemas.microsoft.com/office/drawing/2014/main" id="{847754AC-908E-1241-25E2-D53525A97B6C}"/>
              </a:ext>
            </a:extLst>
          </p:cNvPr>
          <p:cNvPicPr/>
          <p:nvPr/>
        </p:nvPicPr>
        <p:blipFill rotWithShape="1">
          <a:blip r:embed="rId2"/>
          <a:srcRect r="24413"/>
          <a:stretch/>
        </p:blipFill>
        <p:spPr>
          <a:xfrm>
            <a:off x="3856372" y="3916760"/>
            <a:ext cx="8477395" cy="367071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A0FEE2-BA79-F4D7-12C0-74270D382C61}"/>
              </a:ext>
            </a:extLst>
          </p:cNvPr>
          <p:cNvSpPr/>
          <p:nvPr/>
        </p:nvSpPr>
        <p:spPr>
          <a:xfrm>
            <a:off x="8623601" y="59173"/>
            <a:ext cx="3364831" cy="66457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9CF9D-A77F-29C9-3EB4-B6535271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87" y="-56240"/>
            <a:ext cx="10515600" cy="1325563"/>
          </a:xfrm>
        </p:spPr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Outlay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of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project</a:t>
            </a:r>
            <a:r>
              <a:rPr lang="sv-SE" dirty="0">
                <a:latin typeface="Amasis MT Pro Medium" panose="020406040500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BE40-5ACC-5E64-7FE7-55D479336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35" y="1278617"/>
            <a:ext cx="14035155" cy="534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Whole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project</a:t>
            </a:r>
            <a:r>
              <a:rPr lang="sv-SE" dirty="0">
                <a:latin typeface="Amasis MT Pro Medium" panose="02040604050005020304" pitchFamily="18" charset="0"/>
              </a:rPr>
              <a:t> is </a:t>
            </a:r>
            <a:r>
              <a:rPr lang="sv-SE" dirty="0" err="1">
                <a:latin typeface="Amasis MT Pro Medium" panose="02040604050005020304" pitchFamily="18" charset="0"/>
              </a:rPr>
              <a:t>called</a:t>
            </a:r>
            <a:r>
              <a:rPr lang="sv-SE" dirty="0">
                <a:latin typeface="Amasis MT Pro Medium" panose="02040604050005020304" pitchFamily="18" charset="0"/>
              </a:rPr>
              <a:t> ”Piano </a:t>
            </a:r>
            <a:r>
              <a:rPr lang="sv-SE" dirty="0" err="1">
                <a:latin typeface="Amasis MT Pro Medium" panose="02040604050005020304" pitchFamily="18" charset="0"/>
              </a:rPr>
              <a:t>visual</a:t>
            </a:r>
            <a:r>
              <a:rPr lang="sv-SE" dirty="0">
                <a:latin typeface="Amasis MT Pro Medium" panose="02040604050005020304" pitchFamily="18" charset="0"/>
              </a:rPr>
              <a:t>”</a:t>
            </a: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Contains</a:t>
            </a:r>
            <a:r>
              <a:rPr lang="sv-SE" dirty="0">
                <a:latin typeface="Amasis MT Pro Medium" panose="02040604050005020304" pitchFamily="18" charset="0"/>
              </a:rPr>
              <a:t> all </a:t>
            </a:r>
            <a:r>
              <a:rPr lang="sv-SE" dirty="0" err="1">
                <a:latin typeface="Amasis MT Pro Medium" panose="02040604050005020304" pitchFamily="18" charset="0"/>
              </a:rPr>
              <a:t>applications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necessary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Data folder </a:t>
            </a:r>
            <a:r>
              <a:rPr lang="sv-SE" dirty="0" err="1">
                <a:latin typeface="Amasis MT Pro Medium" panose="02040604050005020304" pitchFamily="18" charset="0"/>
              </a:rPr>
              <a:t>contains</a:t>
            </a:r>
            <a:r>
              <a:rPr lang="sv-SE" dirty="0">
                <a:latin typeface="Amasis MT Pro Medium" panose="02040604050005020304" pitchFamily="18" charset="0"/>
              </a:rPr>
              <a:t> all </a:t>
            </a:r>
            <a:r>
              <a:rPr lang="sv-SE" dirty="0" err="1">
                <a:latin typeface="Amasis MT Pro Medium" panose="02040604050005020304" pitchFamily="18" charset="0"/>
              </a:rPr>
              <a:t>individual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components</a:t>
            </a:r>
            <a:r>
              <a:rPr lang="sv-SE" dirty="0">
                <a:latin typeface="Amasis MT Pro Medium" panose="02040604050005020304" pitchFamily="18" charset="0"/>
              </a:rPr>
              <a:t>: </a:t>
            </a: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	</a:t>
            </a:r>
            <a:r>
              <a:rPr lang="sv-SE" sz="2400" dirty="0">
                <a:latin typeface="Amasis MT Pro Medium" panose="02040604050005020304" pitchFamily="18" charset="0"/>
              </a:rPr>
              <a:t>- PDF,</a:t>
            </a:r>
          </a:p>
          <a:p>
            <a:pPr marL="0" indent="0">
              <a:buNone/>
            </a:pPr>
            <a:r>
              <a:rPr lang="sv-SE" sz="2400" dirty="0">
                <a:latin typeface="Amasis MT Pro Medium" panose="02040604050005020304" pitchFamily="18" charset="0"/>
              </a:rPr>
              <a:t>	- PNGs, </a:t>
            </a:r>
          </a:p>
          <a:p>
            <a:pPr marL="0" indent="0">
              <a:buNone/>
            </a:pPr>
            <a:r>
              <a:rPr lang="sv-SE" sz="2400" dirty="0">
                <a:latin typeface="Amasis MT Pro Medium" panose="02040604050005020304" pitchFamily="18" charset="0"/>
              </a:rPr>
              <a:t>	- </a:t>
            </a:r>
            <a:r>
              <a:rPr lang="sv-SE" sz="2400" dirty="0" err="1">
                <a:latin typeface="Amasis MT Pro Medium" panose="02040604050005020304" pitchFamily="18" charset="0"/>
              </a:rPr>
              <a:t>MXLs</a:t>
            </a:r>
            <a:r>
              <a:rPr lang="sv-SE" sz="2400" dirty="0">
                <a:latin typeface="Amasis MT Pro Medium" panose="02040604050005020304" pitchFamily="18" charset="0"/>
              </a:rPr>
              <a:t>,</a:t>
            </a:r>
          </a:p>
          <a:p>
            <a:pPr marL="0" indent="0">
              <a:buNone/>
            </a:pPr>
            <a:r>
              <a:rPr lang="sv-SE" sz="2400" dirty="0">
                <a:latin typeface="Amasis MT Pro Medium" panose="02040604050005020304" pitchFamily="18" charset="0"/>
              </a:rPr>
              <a:t>	- MIDIs,</a:t>
            </a:r>
          </a:p>
          <a:p>
            <a:pPr marL="0" indent="0">
              <a:buNone/>
            </a:pPr>
            <a:r>
              <a:rPr lang="sv-SE" sz="2400" dirty="0">
                <a:latin typeface="Amasis MT Pro Medium" panose="02040604050005020304" pitchFamily="18" charset="0"/>
              </a:rPr>
              <a:t>	- </a:t>
            </a:r>
            <a:r>
              <a:rPr lang="sv-SE" sz="2400" dirty="0" err="1">
                <a:latin typeface="Amasis MT Pro Medium" panose="02040604050005020304" pitchFamily="18" charset="0"/>
              </a:rPr>
              <a:t>Merged</a:t>
            </a:r>
            <a:r>
              <a:rPr lang="sv-SE" sz="2400" dirty="0">
                <a:latin typeface="Amasis MT Pro Medium" panose="02040604050005020304" pitchFamily="18" charset="0"/>
              </a:rPr>
              <a:t> MIDI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ED06B-41A8-5957-0FC5-B70684098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4" r="27016"/>
          <a:stretch/>
        </p:blipFill>
        <p:spPr>
          <a:xfrm>
            <a:off x="8841373" y="313494"/>
            <a:ext cx="2862314" cy="630885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6D06B9-2785-A4A8-B3CE-995AE6B9CBA8}"/>
              </a:ext>
            </a:extLst>
          </p:cNvPr>
          <p:cNvSpPr/>
          <p:nvPr/>
        </p:nvSpPr>
        <p:spPr>
          <a:xfrm>
            <a:off x="8774394" y="374869"/>
            <a:ext cx="1531622" cy="26054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B31983-D572-90AC-1ADA-1959135DE2F0}"/>
              </a:ext>
            </a:extLst>
          </p:cNvPr>
          <p:cNvSpPr/>
          <p:nvPr/>
        </p:nvSpPr>
        <p:spPr>
          <a:xfrm>
            <a:off x="9151313" y="2364364"/>
            <a:ext cx="1038801" cy="2175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3E09EF-D802-C3E8-A82C-C34E75D86652}"/>
              </a:ext>
            </a:extLst>
          </p:cNvPr>
          <p:cNvSpPr/>
          <p:nvPr/>
        </p:nvSpPr>
        <p:spPr>
          <a:xfrm>
            <a:off x="8993774" y="6260191"/>
            <a:ext cx="1661162" cy="29031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94769F-E163-59E8-D2DA-5D318E4F5D08}"/>
              </a:ext>
            </a:extLst>
          </p:cNvPr>
          <p:cNvSpPr/>
          <p:nvPr/>
        </p:nvSpPr>
        <p:spPr>
          <a:xfrm>
            <a:off x="8623602" y="59175"/>
            <a:ext cx="3364831" cy="664575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EC07F3-9DC2-3040-A918-F1A083830991}"/>
              </a:ext>
            </a:extLst>
          </p:cNvPr>
          <p:cNvSpPr/>
          <p:nvPr/>
        </p:nvSpPr>
        <p:spPr>
          <a:xfrm>
            <a:off x="8993774" y="1172571"/>
            <a:ext cx="2294682" cy="24667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690B2527-4DE5-8A32-80AB-6F85E5037E4F}"/>
              </a:ext>
            </a:extLst>
          </p:cNvPr>
          <p:cNvSpPr/>
          <p:nvPr/>
        </p:nvSpPr>
        <p:spPr>
          <a:xfrm>
            <a:off x="9464060" y="2700783"/>
            <a:ext cx="279965" cy="1929621"/>
          </a:xfrm>
          <a:prstGeom prst="leftBracket">
            <a:avLst>
              <a:gd name="adj" fmla="val 0"/>
            </a:avLst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C85EFC0A-D81D-193E-3B18-40647471E0C4}"/>
              </a:ext>
            </a:extLst>
          </p:cNvPr>
          <p:cNvSpPr/>
          <p:nvPr/>
        </p:nvSpPr>
        <p:spPr>
          <a:xfrm>
            <a:off x="8993774" y="793143"/>
            <a:ext cx="1196340" cy="26054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EC5F1CC1-050D-DEDD-31E9-D8D27ED4074E}"/>
              </a:ext>
            </a:extLst>
          </p:cNvPr>
          <p:cNvSpPr/>
          <p:nvPr/>
        </p:nvSpPr>
        <p:spPr>
          <a:xfrm>
            <a:off x="8993774" y="5874264"/>
            <a:ext cx="1426132" cy="290315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148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Bildobjekt 3">
            <a:extLst>
              <a:ext uri="{FF2B5EF4-FFF2-40B4-BE49-F238E27FC236}">
                <a16:creationId xmlns:a16="http://schemas.microsoft.com/office/drawing/2014/main" id="{885AF625-90F3-DBAC-9CE1-DBD1D1B5FB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4502" y="3161533"/>
            <a:ext cx="11077498" cy="369646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02CA793-BFE6-36CD-A711-4B7E12205A26}"/>
              </a:ext>
            </a:extLst>
          </p:cNvPr>
          <p:cNvPicPr/>
          <p:nvPr/>
        </p:nvPicPr>
        <p:blipFill rotWithShape="1">
          <a:blip r:embed="rId2"/>
          <a:srcRect l="13270" r="27225" b="21369"/>
          <a:stretch/>
        </p:blipFill>
        <p:spPr>
          <a:xfrm>
            <a:off x="6432698" y="4600088"/>
            <a:ext cx="5759302" cy="2257912"/>
          </a:xfrm>
          <a:custGeom>
            <a:avLst/>
            <a:gdLst>
              <a:gd name="connsiteX0" fmla="*/ 6452464 w 6673675"/>
              <a:gd name="connsiteY0" fmla="*/ 0 h 2886320"/>
              <a:gd name="connsiteX1" fmla="*/ 6673675 w 6673675"/>
              <a:gd name="connsiteY1" fmla="*/ 0 h 2886320"/>
              <a:gd name="connsiteX2" fmla="*/ 6673675 w 6673675"/>
              <a:gd name="connsiteY2" fmla="*/ 2886320 h 2886320"/>
              <a:gd name="connsiteX3" fmla="*/ 0 w 6673675"/>
              <a:gd name="connsiteY3" fmla="*/ 2886320 h 2886320"/>
              <a:gd name="connsiteX4" fmla="*/ 54879 w 6673675"/>
              <a:gd name="connsiteY4" fmla="*/ 2880692 h 2886320"/>
              <a:gd name="connsiteX5" fmla="*/ 946269 w 6673675"/>
              <a:gd name="connsiteY5" fmla="*/ 2609873 h 2886320"/>
              <a:gd name="connsiteX6" fmla="*/ 2690009 w 6673675"/>
              <a:gd name="connsiteY6" fmla="*/ 568422 h 2886320"/>
              <a:gd name="connsiteX7" fmla="*/ 4603869 w 6673675"/>
              <a:gd name="connsiteY7" fmla="*/ 961827 h 2886320"/>
              <a:gd name="connsiteX8" fmla="*/ 6343982 w 6673675"/>
              <a:gd name="connsiteY8" fmla="*/ 60301 h 288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73675" h="2886320">
                <a:moveTo>
                  <a:pt x="6452464" y="0"/>
                </a:moveTo>
                <a:lnTo>
                  <a:pt x="6673675" y="0"/>
                </a:lnTo>
                <a:lnTo>
                  <a:pt x="6673675" y="2886320"/>
                </a:lnTo>
                <a:lnTo>
                  <a:pt x="0" y="2886320"/>
                </a:lnTo>
                <a:lnTo>
                  <a:pt x="54879" y="2880692"/>
                </a:lnTo>
                <a:cubicBezTo>
                  <a:pt x="389140" y="2837892"/>
                  <a:pt x="759535" y="2759394"/>
                  <a:pt x="946269" y="2609873"/>
                </a:cubicBezTo>
                <a:cubicBezTo>
                  <a:pt x="1444227" y="2211152"/>
                  <a:pt x="2080409" y="843096"/>
                  <a:pt x="2690009" y="568422"/>
                </a:cubicBezTo>
                <a:cubicBezTo>
                  <a:pt x="3299609" y="293748"/>
                  <a:pt x="3815288" y="1098278"/>
                  <a:pt x="4603869" y="961827"/>
                </a:cubicBezTo>
                <a:cubicBezTo>
                  <a:pt x="5047446" y="885074"/>
                  <a:pt x="5741656" y="405736"/>
                  <a:pt x="6343982" y="60301"/>
                </a:cubicBez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290A7B-5833-2DC2-F92F-D6689F7E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29" y="365677"/>
            <a:ext cx="10515600" cy="1325563"/>
          </a:xfrm>
        </p:spPr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Refrencing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D16A-D32F-D608-2344-BBF6C2774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000" y="1465981"/>
            <a:ext cx="3886940" cy="4505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Conversion</a:t>
            </a:r>
            <a:r>
              <a:rPr lang="sv-SE" dirty="0">
                <a:latin typeface="Amasis MT Pro Medium" panose="02040604050005020304" pitchFamily="18" charset="0"/>
              </a:rPr>
              <a:t>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0199A-6BBF-C4D4-5149-BF6149F5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059" y="2511698"/>
            <a:ext cx="3886941" cy="2617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912B8-AB6E-F49D-AEBA-4D8CB6699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60" b="9063"/>
          <a:stretch/>
        </p:blipFill>
        <p:spPr>
          <a:xfrm>
            <a:off x="4030000" y="2017771"/>
            <a:ext cx="4275059" cy="311166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619C42-4A84-7733-80D4-2E3F9FAC900E}"/>
              </a:ext>
            </a:extLst>
          </p:cNvPr>
          <p:cNvSpPr txBox="1">
            <a:spLocks/>
          </p:cNvSpPr>
          <p:nvPr/>
        </p:nvSpPr>
        <p:spPr>
          <a:xfrm>
            <a:off x="9038919" y="1465155"/>
            <a:ext cx="4144001" cy="8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dirty="0">
                <a:latin typeface="Amasis MT Pro Medium" panose="02040604050005020304" pitchFamily="18" charset="0"/>
              </a:rPr>
              <a:t>Ideal piano (</a:t>
            </a:r>
            <a:r>
              <a:rPr lang="sv-SE" dirty="0" err="1">
                <a:latin typeface="Amasis MT Pro Medium" panose="02040604050005020304" pitchFamily="18" charset="0"/>
              </a:rPr>
              <a:t>visualization</a:t>
            </a:r>
            <a:r>
              <a:rPr lang="sv-SE" dirty="0">
                <a:latin typeface="Amasis MT Pro Medium" panose="02040604050005020304" pitchFamily="18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894A53-F973-F456-0416-5A83074DF897}"/>
              </a:ext>
            </a:extLst>
          </p:cNvPr>
          <p:cNvCxnSpPr>
            <a:cxnSpLocks/>
          </p:cNvCxnSpPr>
          <p:nvPr/>
        </p:nvCxnSpPr>
        <p:spPr>
          <a:xfrm flipH="1">
            <a:off x="6096000" y="4354809"/>
            <a:ext cx="3026735" cy="3508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8E3B0A-883E-F389-FA91-16A6683B07F3}"/>
              </a:ext>
            </a:extLst>
          </p:cNvPr>
          <p:cNvCxnSpPr>
            <a:cxnSpLocks/>
          </p:cNvCxnSpPr>
          <p:nvPr/>
        </p:nvCxnSpPr>
        <p:spPr>
          <a:xfrm flipV="1">
            <a:off x="6238284" y="4658613"/>
            <a:ext cx="2917380" cy="37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A14FB6-82FE-D38A-526F-F5EBBBE4B9B2}"/>
              </a:ext>
            </a:extLst>
          </p:cNvPr>
          <p:cNvSpPr txBox="1"/>
          <p:nvPr/>
        </p:nvSpPr>
        <p:spPr>
          <a:xfrm>
            <a:off x="465995" y="1887133"/>
            <a:ext cx="3197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latin typeface="Amasis MT Pro Medium" panose="02040604050005020304" pitchFamily="18" charset="0"/>
              </a:rPr>
              <a:t>All output is </a:t>
            </a:r>
            <a:r>
              <a:rPr lang="sv-SE" sz="2400" dirty="0" err="1">
                <a:latin typeface="Amasis MT Pro Medium" panose="02040604050005020304" pitchFamily="18" charset="0"/>
              </a:rPr>
              <a:t>stored</a:t>
            </a:r>
            <a:r>
              <a:rPr lang="sv-SE" sz="2400" dirty="0">
                <a:latin typeface="Amasis MT Pro Medium" panose="02040604050005020304" pitchFamily="18" charset="0"/>
              </a:rPr>
              <a:t> and </a:t>
            </a:r>
            <a:r>
              <a:rPr lang="sv-SE" sz="2400" dirty="0" err="1">
                <a:latin typeface="Amasis MT Pro Medium" panose="02040604050005020304" pitchFamily="18" charset="0"/>
              </a:rPr>
              <a:t>refrenced</a:t>
            </a:r>
            <a:r>
              <a:rPr lang="sv-SE" sz="2400" dirty="0">
                <a:latin typeface="Amasis MT Pro Medium" panose="02040604050005020304" pitchFamily="18" charset="0"/>
              </a:rPr>
              <a:t> in the ideal piano </a:t>
            </a:r>
            <a:r>
              <a:rPr lang="sv-SE" sz="2400" dirty="0" err="1">
                <a:latin typeface="Amasis MT Pro Medium" panose="02040604050005020304" pitchFamily="18" charset="0"/>
              </a:rPr>
              <a:t>project</a:t>
            </a:r>
            <a:r>
              <a:rPr lang="sv-SE" sz="2400" dirty="0">
                <a:latin typeface="Amasis MT Pro Medium" panose="02040604050005020304" pitchFamily="18" charset="0"/>
              </a:rPr>
              <a:t>.</a:t>
            </a:r>
          </a:p>
          <a:p>
            <a:endParaRPr lang="sv-SE" sz="2400" dirty="0">
              <a:latin typeface="Amasis MT Pro Medium" panose="02040604050005020304" pitchFamily="18" charset="0"/>
            </a:endParaRPr>
          </a:p>
          <a:p>
            <a:r>
              <a:rPr lang="sv-SE" sz="2400" dirty="0" err="1">
                <a:latin typeface="Amasis MT Pro Medium" panose="02040604050005020304" pitchFamily="18" charset="0"/>
              </a:rPr>
              <a:t>Defining</a:t>
            </a:r>
            <a:r>
              <a:rPr lang="sv-SE" sz="2400" dirty="0">
                <a:latin typeface="Amasis MT Pro Medium" panose="02040604050005020304" pitchFamily="18" charset="0"/>
              </a:rPr>
              <a:t> a folder </a:t>
            </a:r>
            <a:r>
              <a:rPr lang="sv-SE" sz="2400" dirty="0" err="1">
                <a:latin typeface="Amasis MT Pro Medium" panose="02040604050005020304" pitchFamily="18" charset="0"/>
              </a:rPr>
              <a:t>path</a:t>
            </a:r>
            <a:r>
              <a:rPr lang="sv-SE" sz="2400" dirty="0">
                <a:latin typeface="Amasis MT Pro Medium" panose="02040604050005020304" pitchFamily="18" charset="0"/>
              </a:rPr>
              <a:t>, </a:t>
            </a:r>
            <a:r>
              <a:rPr lang="sv-SE" sz="2400" dirty="0" err="1">
                <a:latin typeface="Amasis MT Pro Medium" panose="02040604050005020304" pitchFamily="18" charset="0"/>
              </a:rPr>
              <a:t>converting</a:t>
            </a:r>
            <a:r>
              <a:rPr lang="sv-SE" sz="2400" dirty="0">
                <a:latin typeface="Amasis MT Pro Medium" panose="02040604050005020304" pitchFamily="18" charset="0"/>
              </a:rPr>
              <a:t> the </a:t>
            </a:r>
            <a:r>
              <a:rPr lang="sv-SE" sz="2400" dirty="0" err="1">
                <a:latin typeface="Amasis MT Pro Medium" panose="02040604050005020304" pitchFamily="18" charset="0"/>
              </a:rPr>
              <a:t>content</a:t>
            </a:r>
            <a:r>
              <a:rPr lang="sv-SE" sz="2400" dirty="0">
                <a:latin typeface="Amasis MT Pro Medium" panose="02040604050005020304" pitchFamily="18" charset="0"/>
              </a:rPr>
              <a:t>, </a:t>
            </a:r>
            <a:r>
              <a:rPr lang="sv-SE" sz="2400" dirty="0" err="1">
                <a:latin typeface="Amasis MT Pro Medium" panose="02040604050005020304" pitchFamily="18" charset="0"/>
              </a:rPr>
              <a:t>storing</a:t>
            </a:r>
            <a:r>
              <a:rPr lang="sv-SE" sz="2400" dirty="0">
                <a:latin typeface="Amasis MT Pro Medium" panose="02040604050005020304" pitchFamily="18" charset="0"/>
              </a:rPr>
              <a:t> the output and </a:t>
            </a:r>
            <a:r>
              <a:rPr lang="sv-SE" sz="2400" dirty="0" err="1">
                <a:latin typeface="Amasis MT Pro Medium" panose="02040604050005020304" pitchFamily="18" charset="0"/>
              </a:rPr>
              <a:t>then</a:t>
            </a:r>
            <a:r>
              <a:rPr lang="sv-SE" sz="2400" dirty="0">
                <a:latin typeface="Amasis MT Pro Medium" panose="02040604050005020304" pitchFamily="18" charset="0"/>
              </a:rPr>
              <a:t> </a:t>
            </a:r>
            <a:r>
              <a:rPr lang="sv-SE" sz="2400" dirty="0" err="1">
                <a:latin typeface="Amasis MT Pro Medium" panose="02040604050005020304" pitchFamily="18" charset="0"/>
              </a:rPr>
              <a:t>repeating</a:t>
            </a:r>
            <a:r>
              <a:rPr lang="sv-SE" sz="2400" dirty="0">
                <a:latin typeface="Amasis MT Pro Medium" panose="02040604050005020304" pitchFamily="18" charset="0"/>
              </a:rPr>
              <a:t> the process</a:t>
            </a:r>
          </a:p>
        </p:txBody>
      </p:sp>
    </p:spTree>
    <p:extLst>
      <p:ext uri="{BB962C8B-B14F-4D97-AF65-F5344CB8AC3E}">
        <p14:creationId xmlns:p14="http://schemas.microsoft.com/office/powerpoint/2010/main" val="1371021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39D1A3A-E0AD-5E16-25C5-49512F1692DE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747354" y="836521"/>
            <a:ext cx="22630" cy="525593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4F83B7AE-2421-FBF0-8079-F1F84FDA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90" t="25050" r="82200" b="72821"/>
          <a:stretch>
            <a:fillRect/>
          </a:stretch>
        </p:blipFill>
        <p:spPr>
          <a:xfrm rot="10800000" flipH="1">
            <a:off x="9578216" y="4555794"/>
            <a:ext cx="535509" cy="535509"/>
          </a:xfrm>
          <a:custGeom>
            <a:avLst/>
            <a:gdLst>
              <a:gd name="connsiteX0" fmla="*/ 0 w 190500"/>
              <a:gd name="connsiteY0" fmla="*/ 190500 h 190500"/>
              <a:gd name="connsiteX1" fmla="*/ 190500 w 190500"/>
              <a:gd name="connsiteY1" fmla="*/ 190500 h 190500"/>
              <a:gd name="connsiteX2" fmla="*/ 190500 w 190500"/>
              <a:gd name="connsiteY2" fmla="*/ 0 h 190500"/>
              <a:gd name="connsiteX3" fmla="*/ 0 w 190500"/>
              <a:gd name="connsiteY3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EF281D4-DEBB-040C-96E2-1C8365A863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94" t="26170" r="77696" b="71701"/>
          <a:stretch>
            <a:fillRect/>
          </a:stretch>
        </p:blipFill>
        <p:spPr>
          <a:xfrm rot="10800000" flipH="1">
            <a:off x="11035749" y="4555794"/>
            <a:ext cx="592421" cy="592421"/>
          </a:xfrm>
          <a:custGeom>
            <a:avLst/>
            <a:gdLst>
              <a:gd name="connsiteX0" fmla="*/ 95250 w 190500"/>
              <a:gd name="connsiteY0" fmla="*/ 190500 h 190500"/>
              <a:gd name="connsiteX1" fmla="*/ 190500 w 190500"/>
              <a:gd name="connsiteY1" fmla="*/ 95250 h 190500"/>
              <a:gd name="connsiteX2" fmla="*/ 95250 w 190500"/>
              <a:gd name="connsiteY2" fmla="*/ 0 h 190500"/>
              <a:gd name="connsiteX3" fmla="*/ 0 w 190500"/>
              <a:gd name="connsiteY3" fmla="*/ 95250 h 190500"/>
              <a:gd name="connsiteX4" fmla="*/ 95250 w 190500"/>
              <a:gd name="connsiteY4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55" y="190500"/>
                  <a:pt x="190500" y="147855"/>
                  <a:pt x="190500" y="95250"/>
                </a:cubicBezTo>
                <a:cubicBezTo>
                  <a:pt x="190500" y="42645"/>
                  <a:pt x="147855" y="0"/>
                  <a:pt x="95250" y="0"/>
                </a:cubicBezTo>
                <a:cubicBezTo>
                  <a:pt x="42645" y="0"/>
                  <a:pt x="0" y="42645"/>
                  <a:pt x="0" y="95250"/>
                </a:cubicBezTo>
                <a:cubicBezTo>
                  <a:pt x="0" y="147855"/>
                  <a:pt x="42645" y="190500"/>
                  <a:pt x="95250" y="190500"/>
                </a:cubicBezTo>
                <a:close/>
              </a:path>
            </a:pathLst>
          </a:cu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01E6D76-DDAD-60BD-5E87-BCEFE14C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89" t="27736" r="77082" b="69962"/>
          <a:stretch>
            <a:fillRect/>
          </a:stretch>
        </p:blipFill>
        <p:spPr>
          <a:xfrm rot="10800000" flipH="1">
            <a:off x="10969286" y="2877030"/>
            <a:ext cx="725351" cy="713470"/>
          </a:xfrm>
          <a:custGeom>
            <a:avLst/>
            <a:gdLst>
              <a:gd name="connsiteX0" fmla="*/ 104680 w 209360"/>
              <a:gd name="connsiteY0" fmla="*/ 205931 h 205931"/>
              <a:gd name="connsiteX1" fmla="*/ 209360 w 209360"/>
              <a:gd name="connsiteY1" fmla="*/ 104680 h 205931"/>
              <a:gd name="connsiteX2" fmla="*/ 104680 w 209360"/>
              <a:gd name="connsiteY2" fmla="*/ 0 h 205931"/>
              <a:gd name="connsiteX3" fmla="*/ 0 w 209360"/>
              <a:gd name="connsiteY3" fmla="*/ 104680 h 20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360" h="205931">
                <a:moveTo>
                  <a:pt x="104680" y="205931"/>
                </a:moveTo>
                <a:lnTo>
                  <a:pt x="209360" y="104680"/>
                </a:lnTo>
                <a:lnTo>
                  <a:pt x="104680" y="0"/>
                </a:lnTo>
                <a:lnTo>
                  <a:pt x="0" y="10468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17D50E-BCAF-D19F-197C-D854469A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 flipH="1">
            <a:off x="-2835833" y="-1392864"/>
            <a:ext cx="8755597" cy="9090298"/>
          </a:xfrm>
          <a:custGeom>
            <a:avLst/>
            <a:gdLst>
              <a:gd name="connsiteX0" fmla="*/ 6749746 w 7732098"/>
              <a:gd name="connsiteY0" fmla="*/ 7068509 h 7068509"/>
              <a:gd name="connsiteX1" fmla="*/ 7732098 w 7732098"/>
              <a:gd name="connsiteY1" fmla="*/ 7068509 h 7068509"/>
              <a:gd name="connsiteX2" fmla="*/ 7732098 w 7732098"/>
              <a:gd name="connsiteY2" fmla="*/ 6237130 h 7068509"/>
              <a:gd name="connsiteX3" fmla="*/ 7630967 w 7732098"/>
              <a:gd name="connsiteY3" fmla="*/ 6384983 h 7068509"/>
              <a:gd name="connsiteX4" fmla="*/ 7285529 w 7732098"/>
              <a:gd name="connsiteY4" fmla="*/ 6773698 h 7068509"/>
              <a:gd name="connsiteX5" fmla="*/ 6886099 w 7732098"/>
              <a:gd name="connsiteY5" fmla="*/ 7017633 h 7068509"/>
              <a:gd name="connsiteX6" fmla="*/ 0 w 7732098"/>
              <a:gd name="connsiteY6" fmla="*/ 7068509 h 7068509"/>
              <a:gd name="connsiteX7" fmla="*/ 4437850 w 7732098"/>
              <a:gd name="connsiteY7" fmla="*/ 7068509 h 7068509"/>
              <a:gd name="connsiteX8" fmla="*/ 4091483 w 7732098"/>
              <a:gd name="connsiteY8" fmla="*/ 7000654 h 7068509"/>
              <a:gd name="connsiteX9" fmla="*/ 2721175 w 7732098"/>
              <a:gd name="connsiteY9" fmla="*/ 6661881 h 7068509"/>
              <a:gd name="connsiteX10" fmla="*/ 2669895 w 7732098"/>
              <a:gd name="connsiteY10" fmla="*/ 6648513 h 7068509"/>
              <a:gd name="connsiteX11" fmla="*/ 2638618 w 7732098"/>
              <a:gd name="connsiteY11" fmla="*/ 6654920 h 7068509"/>
              <a:gd name="connsiteX12" fmla="*/ 2086208 w 7732098"/>
              <a:gd name="connsiteY12" fmla="*/ 6518517 h 7068509"/>
              <a:gd name="connsiteX13" fmla="*/ 2585726 w 7732098"/>
              <a:gd name="connsiteY13" fmla="*/ 6626571 h 7068509"/>
              <a:gd name="connsiteX14" fmla="*/ 2669895 w 7732098"/>
              <a:gd name="connsiteY14" fmla="*/ 6648513 h 7068509"/>
              <a:gd name="connsiteX15" fmla="*/ 2757056 w 7732098"/>
              <a:gd name="connsiteY15" fmla="*/ 6630657 h 7068509"/>
              <a:gd name="connsiteX16" fmla="*/ 3053771 w 7732098"/>
              <a:gd name="connsiteY16" fmla="*/ 6327131 h 7068509"/>
              <a:gd name="connsiteX17" fmla="*/ 2745427 w 7732098"/>
              <a:gd name="connsiteY17" fmla="*/ 2478145 h 7068509"/>
              <a:gd name="connsiteX18" fmla="*/ 3436543 w 7732098"/>
              <a:gd name="connsiteY18" fmla="*/ 830098 h 7068509"/>
              <a:gd name="connsiteX19" fmla="*/ 5765074 w 7732098"/>
              <a:gd name="connsiteY19" fmla="*/ 1319196 h 7068509"/>
              <a:gd name="connsiteX20" fmla="*/ 7189836 w 7732098"/>
              <a:gd name="connsiteY20" fmla="*/ 479224 h 7068509"/>
              <a:gd name="connsiteX21" fmla="*/ 7648762 w 7732098"/>
              <a:gd name="connsiteY21" fmla="*/ 276686 h 7068509"/>
              <a:gd name="connsiteX22" fmla="*/ 7732098 w 7732098"/>
              <a:gd name="connsiteY22" fmla="*/ 234901 h 7068509"/>
              <a:gd name="connsiteX23" fmla="*/ 7732098 w 7732098"/>
              <a:gd name="connsiteY23" fmla="*/ 0 h 7068509"/>
              <a:gd name="connsiteX24" fmla="*/ 0 w 7732098"/>
              <a:gd name="connsiteY24" fmla="*/ 0 h 706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32098" h="7068509">
                <a:moveTo>
                  <a:pt x="6749746" y="7068509"/>
                </a:moveTo>
                <a:lnTo>
                  <a:pt x="7732098" y="7068509"/>
                </a:lnTo>
                <a:lnTo>
                  <a:pt x="7732098" y="6237130"/>
                </a:lnTo>
                <a:lnTo>
                  <a:pt x="7630967" y="6384983"/>
                </a:lnTo>
                <a:cubicBezTo>
                  <a:pt x="7517727" y="6541360"/>
                  <a:pt x="7402321" y="6672855"/>
                  <a:pt x="7285529" y="6773698"/>
                </a:cubicBezTo>
                <a:cubicBezTo>
                  <a:pt x="7168737" y="6874541"/>
                  <a:pt x="7034346" y="6954887"/>
                  <a:pt x="6886099" y="7017633"/>
                </a:cubicBezTo>
                <a:close/>
                <a:moveTo>
                  <a:pt x="0" y="7068509"/>
                </a:moveTo>
                <a:lnTo>
                  <a:pt x="4437850" y="7068509"/>
                </a:lnTo>
                <a:lnTo>
                  <a:pt x="4091483" y="7000654"/>
                </a:lnTo>
                <a:cubicBezTo>
                  <a:pt x="3576394" y="6891640"/>
                  <a:pt x="3095950" y="6760414"/>
                  <a:pt x="2721175" y="6661881"/>
                </a:cubicBezTo>
                <a:lnTo>
                  <a:pt x="2669895" y="6648513"/>
                </a:lnTo>
                <a:lnTo>
                  <a:pt x="2638618" y="6654920"/>
                </a:lnTo>
                <a:cubicBezTo>
                  <a:pt x="2188547" y="6714361"/>
                  <a:pt x="1601319" y="6467348"/>
                  <a:pt x="2086208" y="6518517"/>
                </a:cubicBezTo>
                <a:cubicBezTo>
                  <a:pt x="2196410" y="6530146"/>
                  <a:pt x="2368696" y="6570633"/>
                  <a:pt x="2585726" y="6626571"/>
                </a:cubicBezTo>
                <a:lnTo>
                  <a:pt x="2669895" y="6648513"/>
                </a:lnTo>
                <a:lnTo>
                  <a:pt x="2757056" y="6630657"/>
                </a:lnTo>
                <a:cubicBezTo>
                  <a:pt x="2908016" y="6586964"/>
                  <a:pt x="3026304" y="6495480"/>
                  <a:pt x="3053771" y="6327131"/>
                </a:cubicBezTo>
                <a:cubicBezTo>
                  <a:pt x="3163641" y="5653736"/>
                  <a:pt x="2681632" y="3394317"/>
                  <a:pt x="2745427" y="2478145"/>
                </a:cubicBezTo>
                <a:cubicBezTo>
                  <a:pt x="2809222" y="1561973"/>
                  <a:pt x="2933269" y="1023256"/>
                  <a:pt x="3436543" y="830098"/>
                </a:cubicBezTo>
                <a:cubicBezTo>
                  <a:pt x="3939817" y="636940"/>
                  <a:pt x="5139525" y="1377675"/>
                  <a:pt x="5765074" y="1319196"/>
                </a:cubicBezTo>
                <a:cubicBezTo>
                  <a:pt x="6390623" y="1260717"/>
                  <a:pt x="6550110" y="684787"/>
                  <a:pt x="7189836" y="479224"/>
                </a:cubicBezTo>
                <a:cubicBezTo>
                  <a:pt x="7309785" y="440681"/>
                  <a:pt x="7469045" y="365879"/>
                  <a:pt x="7648762" y="276686"/>
                </a:cubicBezTo>
                <a:lnTo>
                  <a:pt x="7732098" y="234901"/>
                </a:lnTo>
                <a:lnTo>
                  <a:pt x="7732098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8FB51E-9EA4-972E-8CB4-CE9F5EB7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5279" cy="1325563"/>
          </a:xfrm>
        </p:spPr>
        <p:txBody>
          <a:bodyPr/>
          <a:lstStyle/>
          <a:p>
            <a:r>
              <a:rPr lang="sv-SE" dirty="0">
                <a:latin typeface="Amasis MT Pro Medium" panose="02040604050005020304" pitchFamily="18" charset="0"/>
              </a:rPr>
              <a:t>Implementation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C5B121-6024-9183-E896-679DBA2E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008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First</a:t>
            </a:r>
            <a:r>
              <a:rPr lang="sv-SE" dirty="0">
                <a:latin typeface="Amasis MT Pro Medium" panose="02040604050005020304" pitchFamily="18" charset="0"/>
              </a:rPr>
              <a:t> it </a:t>
            </a:r>
            <a:r>
              <a:rPr lang="sv-SE" dirty="0" err="1">
                <a:latin typeface="Amasis MT Pro Medium" panose="02040604050005020304" pitchFamily="18" charset="0"/>
              </a:rPr>
              <a:t>defines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name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of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file</a:t>
            </a:r>
            <a:br>
              <a:rPr lang="sv-SE" dirty="0">
                <a:latin typeface="Amasis MT Pro Medium" panose="02040604050005020304" pitchFamily="18" charset="0"/>
              </a:rPr>
            </a:br>
            <a:br>
              <a:rPr lang="sv-SE" dirty="0">
                <a:latin typeface="Amasis MT Pro Medium" panose="02040604050005020304" pitchFamily="18" charset="0"/>
              </a:rPr>
            </a:br>
            <a:r>
              <a:rPr lang="sv-SE" dirty="0">
                <a:latin typeface="Amasis MT Pro Medium" panose="02040604050005020304" pitchFamily="18" charset="0"/>
              </a:rPr>
              <a:t>If it </a:t>
            </a:r>
            <a:r>
              <a:rPr lang="sv-SE" dirty="0" err="1">
                <a:latin typeface="Amasis MT Pro Medium" panose="02040604050005020304" pitchFamily="18" charset="0"/>
              </a:rPr>
              <a:t>contains</a:t>
            </a:r>
            <a:r>
              <a:rPr lang="sv-SE" dirty="0">
                <a:latin typeface="Amasis MT Pro Medium" panose="02040604050005020304" pitchFamily="18" charset="0"/>
              </a:rPr>
              <a:t> ’</a:t>
            </a:r>
            <a:r>
              <a:rPr lang="sv-SE" dirty="0" err="1">
                <a:latin typeface="Amasis MT Pro Medium" panose="02040604050005020304" pitchFamily="18" charset="0"/>
              </a:rPr>
              <a:t>pdf</a:t>
            </a:r>
            <a:r>
              <a:rPr lang="sv-SE" dirty="0">
                <a:latin typeface="Amasis MT Pro Medium" panose="02040604050005020304" pitchFamily="18" charset="0"/>
              </a:rPr>
              <a:t>’ in </a:t>
            </a:r>
            <a:r>
              <a:rPr lang="sv-SE" dirty="0" err="1">
                <a:latin typeface="Amasis MT Pro Medium" panose="02040604050005020304" pitchFamily="18" charset="0"/>
              </a:rPr>
              <a:t>it’s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name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conversion</a:t>
            </a:r>
            <a:r>
              <a:rPr lang="sv-SE" dirty="0">
                <a:latin typeface="Amasis MT Pro Medium" panose="02040604050005020304" pitchFamily="18" charset="0"/>
              </a:rPr>
              <a:t> process is </a:t>
            </a:r>
            <a:r>
              <a:rPr lang="sv-SE" dirty="0" err="1">
                <a:latin typeface="Amasis MT Pro Medium" panose="02040604050005020304" pitchFamily="18" charset="0"/>
              </a:rPr>
              <a:t>initiated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Then</a:t>
            </a:r>
            <a:r>
              <a:rPr lang="sv-SE" dirty="0">
                <a:latin typeface="Amasis MT Pro Medium" panose="02040604050005020304" pitchFamily="18" charset="0"/>
              </a:rPr>
              <a:t> it </a:t>
            </a:r>
            <a:r>
              <a:rPr lang="sv-SE" dirty="0" err="1">
                <a:latin typeface="Amasis MT Pro Medium" panose="02040604050005020304" pitchFamily="18" charset="0"/>
              </a:rPr>
              <a:t>returns</a:t>
            </a:r>
            <a:r>
              <a:rPr lang="sv-SE" dirty="0">
                <a:latin typeface="Amasis MT Pro Medium" panose="02040604050005020304" pitchFamily="18" charset="0"/>
              </a:rPr>
              <a:t> a MIDI so </a:t>
            </a:r>
            <a:r>
              <a:rPr lang="sv-SE" dirty="0" err="1">
                <a:latin typeface="Amasis MT Pro Medium" panose="02040604050005020304" pitchFamily="18" charset="0"/>
              </a:rPr>
              <a:t>that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code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can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continue</a:t>
            </a:r>
            <a:r>
              <a:rPr lang="sv-SE" dirty="0">
                <a:latin typeface="Amasis MT Pro Medium" panose="02040604050005020304" pitchFamily="18" charset="0"/>
              </a:rPr>
              <a:t> as </a:t>
            </a:r>
            <a:r>
              <a:rPr lang="sv-SE" dirty="0" err="1">
                <a:latin typeface="Amasis MT Pro Medium" panose="02040604050005020304" pitchFamily="18" charset="0"/>
              </a:rPr>
              <a:t>usual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CB67915-D268-E849-376A-B4F3AA6EDAE5}"/>
              </a:ext>
            </a:extLst>
          </p:cNvPr>
          <p:cNvSpPr/>
          <p:nvPr/>
        </p:nvSpPr>
        <p:spPr>
          <a:xfrm>
            <a:off x="6772939" y="453749"/>
            <a:ext cx="1994090" cy="382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name</a:t>
            </a:r>
            <a:endParaRPr lang="sv-SE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D7FF263-759C-7FA7-F1D4-A7F415424A90}"/>
              </a:ext>
            </a:extLst>
          </p:cNvPr>
          <p:cNvSpPr/>
          <p:nvPr/>
        </p:nvSpPr>
        <p:spPr>
          <a:xfrm>
            <a:off x="9421236" y="2140218"/>
            <a:ext cx="1994090" cy="382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Start </a:t>
            </a:r>
            <a:r>
              <a:rPr lang="sv-SE" dirty="0" err="1"/>
              <a:t>conversion</a:t>
            </a:r>
            <a:endParaRPr lang="sv-SE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3FF4468-49E3-AA24-FCD0-87CE37AD6DBA}"/>
              </a:ext>
            </a:extLst>
          </p:cNvPr>
          <p:cNvSpPr/>
          <p:nvPr/>
        </p:nvSpPr>
        <p:spPr>
          <a:xfrm>
            <a:off x="6772938" y="5985577"/>
            <a:ext cx="1994090" cy="382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Submitted</a:t>
            </a:r>
            <a:r>
              <a:rPr lang="sv-SE" dirty="0"/>
              <a:t> MIDI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540E986E-68B2-279B-46E9-15B940D50DDD}"/>
              </a:ext>
            </a:extLst>
          </p:cNvPr>
          <p:cNvSpPr/>
          <p:nvPr/>
        </p:nvSpPr>
        <p:spPr>
          <a:xfrm>
            <a:off x="6992598" y="1598890"/>
            <a:ext cx="1554769" cy="1465428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PDF in </a:t>
            </a:r>
            <a:r>
              <a:rPr lang="sv-SE" dirty="0" err="1"/>
              <a:t>name</a:t>
            </a:r>
            <a:r>
              <a:rPr lang="sv-SE" dirty="0"/>
              <a:t>?</a:t>
            </a:r>
          </a:p>
        </p:txBody>
      </p:sp>
      <p:sp>
        <p:nvSpPr>
          <p:cNvPr id="67" name="Free-form: Shape 66">
            <a:extLst>
              <a:ext uri="{FF2B5EF4-FFF2-40B4-BE49-F238E27FC236}">
                <a16:creationId xmlns:a16="http://schemas.microsoft.com/office/drawing/2014/main" id="{FB98E5E6-56E7-CD97-F260-3B28E247C302}"/>
              </a:ext>
            </a:extLst>
          </p:cNvPr>
          <p:cNvSpPr/>
          <p:nvPr/>
        </p:nvSpPr>
        <p:spPr>
          <a:xfrm>
            <a:off x="10282938" y="4632278"/>
            <a:ext cx="615809" cy="382772"/>
          </a:xfrm>
          <a:custGeom>
            <a:avLst/>
            <a:gdLst>
              <a:gd name="connsiteX0" fmla="*/ 201073 w 201072"/>
              <a:gd name="connsiteY0" fmla="*/ 47564 h 133404"/>
              <a:gd name="connsiteX1" fmla="*/ 59436 w 201072"/>
              <a:gd name="connsiteY1" fmla="*/ 47564 h 133404"/>
              <a:gd name="connsiteX2" fmla="*/ 78486 w 201072"/>
              <a:gd name="connsiteY2" fmla="*/ 28514 h 133404"/>
              <a:gd name="connsiteX3" fmla="*/ 78486 w 201072"/>
              <a:gd name="connsiteY3" fmla="*/ 4892 h 133404"/>
              <a:gd name="connsiteX4" fmla="*/ 54864 w 201072"/>
              <a:gd name="connsiteY4" fmla="*/ 4892 h 133404"/>
              <a:gd name="connsiteX5" fmla="*/ 4858 w 201072"/>
              <a:gd name="connsiteY5" fmla="*/ 54898 h 133404"/>
              <a:gd name="connsiteX6" fmla="*/ 0 w 201072"/>
              <a:gd name="connsiteY6" fmla="*/ 66709 h 133404"/>
              <a:gd name="connsiteX7" fmla="*/ 4858 w 201072"/>
              <a:gd name="connsiteY7" fmla="*/ 78520 h 133404"/>
              <a:gd name="connsiteX8" fmla="*/ 54864 w 201072"/>
              <a:gd name="connsiteY8" fmla="*/ 128526 h 133404"/>
              <a:gd name="connsiteX9" fmla="*/ 78534 w 201072"/>
              <a:gd name="connsiteY9" fmla="*/ 128479 h 133404"/>
              <a:gd name="connsiteX10" fmla="*/ 78486 w 201072"/>
              <a:gd name="connsiteY10" fmla="*/ 104809 h 133404"/>
              <a:gd name="connsiteX11" fmla="*/ 59436 w 201072"/>
              <a:gd name="connsiteY11" fmla="*/ 85759 h 133404"/>
              <a:gd name="connsiteX12" fmla="*/ 201073 w 201072"/>
              <a:gd name="connsiteY12" fmla="*/ 85759 h 13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1072" h="133404">
                <a:moveTo>
                  <a:pt x="201073" y="47564"/>
                </a:moveTo>
                <a:lnTo>
                  <a:pt x="59436" y="47564"/>
                </a:lnTo>
                <a:lnTo>
                  <a:pt x="78486" y="28514"/>
                </a:lnTo>
                <a:cubicBezTo>
                  <a:pt x="85009" y="21991"/>
                  <a:pt x="85009" y="11415"/>
                  <a:pt x="78486" y="4892"/>
                </a:cubicBezTo>
                <a:cubicBezTo>
                  <a:pt x="71963" y="-1631"/>
                  <a:pt x="61387" y="-1631"/>
                  <a:pt x="54864" y="4892"/>
                </a:cubicBezTo>
                <a:lnTo>
                  <a:pt x="4858" y="54898"/>
                </a:lnTo>
                <a:cubicBezTo>
                  <a:pt x="1778" y="58062"/>
                  <a:pt x="38" y="62293"/>
                  <a:pt x="0" y="66709"/>
                </a:cubicBezTo>
                <a:cubicBezTo>
                  <a:pt x="18" y="71129"/>
                  <a:pt x="1761" y="75367"/>
                  <a:pt x="4858" y="78520"/>
                </a:cubicBezTo>
                <a:lnTo>
                  <a:pt x="54864" y="128526"/>
                </a:lnTo>
                <a:cubicBezTo>
                  <a:pt x="61413" y="135049"/>
                  <a:pt x="72011" y="135028"/>
                  <a:pt x="78534" y="128479"/>
                </a:cubicBezTo>
                <a:cubicBezTo>
                  <a:pt x="85056" y="121930"/>
                  <a:pt x="85035" y="111332"/>
                  <a:pt x="78486" y="104809"/>
                </a:cubicBezTo>
                <a:lnTo>
                  <a:pt x="59436" y="85759"/>
                </a:lnTo>
                <a:lnTo>
                  <a:pt x="201073" y="85759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v-SE" dirty="0"/>
          </a:p>
        </p:txBody>
      </p:sp>
      <p:sp>
        <p:nvSpPr>
          <p:cNvPr id="68" name="Free-form: Shape 67">
            <a:extLst>
              <a:ext uri="{FF2B5EF4-FFF2-40B4-BE49-F238E27FC236}">
                <a16:creationId xmlns:a16="http://schemas.microsoft.com/office/drawing/2014/main" id="{2C50A068-47E1-7563-8878-7EC4AE0793D5}"/>
              </a:ext>
            </a:extLst>
          </p:cNvPr>
          <p:cNvSpPr/>
          <p:nvPr/>
        </p:nvSpPr>
        <p:spPr>
          <a:xfrm>
            <a:off x="10288026" y="3038962"/>
            <a:ext cx="615809" cy="382772"/>
          </a:xfrm>
          <a:custGeom>
            <a:avLst/>
            <a:gdLst>
              <a:gd name="connsiteX0" fmla="*/ 186214 w 191080"/>
              <a:gd name="connsiteY0" fmla="*/ 54865 h 133290"/>
              <a:gd name="connsiteX1" fmla="*/ 136208 w 191080"/>
              <a:gd name="connsiteY1" fmla="*/ 4859 h 133290"/>
              <a:gd name="connsiteX2" fmla="*/ 112633 w 191080"/>
              <a:gd name="connsiteY2" fmla="*/ 4906 h 133290"/>
              <a:gd name="connsiteX3" fmla="*/ 112681 w 191080"/>
              <a:gd name="connsiteY3" fmla="*/ 28481 h 133290"/>
              <a:gd name="connsiteX4" fmla="*/ 131731 w 191080"/>
              <a:gd name="connsiteY4" fmla="*/ 47531 h 133290"/>
              <a:gd name="connsiteX5" fmla="*/ 0 w 191080"/>
              <a:gd name="connsiteY5" fmla="*/ 47531 h 133290"/>
              <a:gd name="connsiteX6" fmla="*/ 0 w 191080"/>
              <a:gd name="connsiteY6" fmla="*/ 85631 h 133290"/>
              <a:gd name="connsiteX7" fmla="*/ 131826 w 191080"/>
              <a:gd name="connsiteY7" fmla="*/ 85631 h 133290"/>
              <a:gd name="connsiteX8" fmla="*/ 112776 w 191080"/>
              <a:gd name="connsiteY8" fmla="*/ 104681 h 133290"/>
              <a:gd name="connsiteX9" fmla="*/ 112586 w 191080"/>
              <a:gd name="connsiteY9" fmla="*/ 128303 h 133290"/>
              <a:gd name="connsiteX10" fmla="*/ 136208 w 191080"/>
              <a:gd name="connsiteY10" fmla="*/ 128493 h 133290"/>
              <a:gd name="connsiteX11" fmla="*/ 186214 w 191080"/>
              <a:gd name="connsiteY11" fmla="*/ 78487 h 133290"/>
              <a:gd name="connsiteX12" fmla="*/ 186214 w 191080"/>
              <a:gd name="connsiteY12" fmla="*/ 54865 h 13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080" h="133290">
                <a:moveTo>
                  <a:pt x="186214" y="54865"/>
                </a:moveTo>
                <a:lnTo>
                  <a:pt x="136208" y="4859"/>
                </a:lnTo>
                <a:cubicBezTo>
                  <a:pt x="129685" y="-1638"/>
                  <a:pt x="119130" y="-1616"/>
                  <a:pt x="112633" y="4906"/>
                </a:cubicBezTo>
                <a:cubicBezTo>
                  <a:pt x="106136" y="11429"/>
                  <a:pt x="106158" y="21984"/>
                  <a:pt x="112681" y="28481"/>
                </a:cubicBezTo>
                <a:lnTo>
                  <a:pt x="131731" y="47531"/>
                </a:lnTo>
                <a:lnTo>
                  <a:pt x="0" y="47531"/>
                </a:lnTo>
                <a:lnTo>
                  <a:pt x="0" y="85631"/>
                </a:lnTo>
                <a:lnTo>
                  <a:pt x="131826" y="85631"/>
                </a:lnTo>
                <a:lnTo>
                  <a:pt x="112776" y="104681"/>
                </a:lnTo>
                <a:cubicBezTo>
                  <a:pt x="106200" y="111151"/>
                  <a:pt x="106115" y="121727"/>
                  <a:pt x="112586" y="128303"/>
                </a:cubicBezTo>
                <a:cubicBezTo>
                  <a:pt x="119056" y="134879"/>
                  <a:pt x="129631" y="134963"/>
                  <a:pt x="136208" y="128493"/>
                </a:cubicBezTo>
                <a:lnTo>
                  <a:pt x="186214" y="78487"/>
                </a:lnTo>
                <a:cubicBezTo>
                  <a:pt x="192703" y="71950"/>
                  <a:pt x="192703" y="61402"/>
                  <a:pt x="186214" y="54865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  <p:sp>
        <p:nvSpPr>
          <p:cNvPr id="69" name="Free-form: Shape 68">
            <a:extLst>
              <a:ext uri="{FF2B5EF4-FFF2-40B4-BE49-F238E27FC236}">
                <a16:creationId xmlns:a16="http://schemas.microsoft.com/office/drawing/2014/main" id="{59377DF7-0C03-449E-1DC3-F06D74ACCA33}"/>
              </a:ext>
            </a:extLst>
          </p:cNvPr>
          <p:cNvSpPr/>
          <p:nvPr/>
        </p:nvSpPr>
        <p:spPr>
          <a:xfrm>
            <a:off x="11122235" y="3742589"/>
            <a:ext cx="419451" cy="592422"/>
          </a:xfrm>
          <a:custGeom>
            <a:avLst/>
            <a:gdLst>
              <a:gd name="connsiteX0" fmla="*/ 128636 w 133503"/>
              <a:gd name="connsiteY0" fmla="*/ 132017 h 210702"/>
              <a:gd name="connsiteX1" fmla="*/ 105014 w 133503"/>
              <a:gd name="connsiteY1" fmla="*/ 132017 h 210702"/>
              <a:gd name="connsiteX2" fmla="*/ 85964 w 133503"/>
              <a:gd name="connsiteY2" fmla="*/ 151067 h 210702"/>
              <a:gd name="connsiteX3" fmla="*/ 85964 w 133503"/>
              <a:gd name="connsiteY3" fmla="*/ 0 h 210702"/>
              <a:gd name="connsiteX4" fmla="*/ 47483 w 133503"/>
              <a:gd name="connsiteY4" fmla="*/ 0 h 210702"/>
              <a:gd name="connsiteX5" fmla="*/ 47483 w 133503"/>
              <a:gd name="connsiteY5" fmla="*/ 151257 h 210702"/>
              <a:gd name="connsiteX6" fmla="*/ 28433 w 133503"/>
              <a:gd name="connsiteY6" fmla="*/ 132207 h 210702"/>
              <a:gd name="connsiteX7" fmla="*/ 4859 w 133503"/>
              <a:gd name="connsiteY7" fmla="*/ 132255 h 210702"/>
              <a:gd name="connsiteX8" fmla="*/ 4906 w 133503"/>
              <a:gd name="connsiteY8" fmla="*/ 155829 h 210702"/>
              <a:gd name="connsiteX9" fmla="*/ 54817 w 133503"/>
              <a:gd name="connsiteY9" fmla="*/ 205835 h 210702"/>
              <a:gd name="connsiteX10" fmla="*/ 78439 w 133503"/>
              <a:gd name="connsiteY10" fmla="*/ 205835 h 210702"/>
              <a:gd name="connsiteX11" fmla="*/ 128446 w 133503"/>
              <a:gd name="connsiteY11" fmla="*/ 155829 h 210702"/>
              <a:gd name="connsiteX12" fmla="*/ 128741 w 133503"/>
              <a:gd name="connsiteY12" fmla="*/ 132123 h 210702"/>
              <a:gd name="connsiteX13" fmla="*/ 128636 w 133503"/>
              <a:gd name="connsiteY13" fmla="*/ 132017 h 2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3503" h="210702">
                <a:moveTo>
                  <a:pt x="128636" y="132017"/>
                </a:moveTo>
                <a:cubicBezTo>
                  <a:pt x="122099" y="125527"/>
                  <a:pt x="111551" y="125527"/>
                  <a:pt x="105014" y="132017"/>
                </a:cubicBezTo>
                <a:lnTo>
                  <a:pt x="85964" y="151067"/>
                </a:lnTo>
                <a:lnTo>
                  <a:pt x="85964" y="0"/>
                </a:lnTo>
                <a:lnTo>
                  <a:pt x="47483" y="0"/>
                </a:lnTo>
                <a:lnTo>
                  <a:pt x="47483" y="151257"/>
                </a:lnTo>
                <a:lnTo>
                  <a:pt x="28433" y="132207"/>
                </a:lnTo>
                <a:cubicBezTo>
                  <a:pt x="21910" y="125710"/>
                  <a:pt x="11356" y="125732"/>
                  <a:pt x="4859" y="132255"/>
                </a:cubicBezTo>
                <a:cubicBezTo>
                  <a:pt x="-1638" y="138777"/>
                  <a:pt x="-1616" y="149332"/>
                  <a:pt x="4906" y="155829"/>
                </a:cubicBezTo>
                <a:lnTo>
                  <a:pt x="54817" y="205835"/>
                </a:lnTo>
                <a:cubicBezTo>
                  <a:pt x="61354" y="212325"/>
                  <a:pt x="71902" y="212325"/>
                  <a:pt x="78439" y="205835"/>
                </a:cubicBezTo>
                <a:lnTo>
                  <a:pt x="128446" y="155829"/>
                </a:lnTo>
                <a:cubicBezTo>
                  <a:pt x="135073" y="149364"/>
                  <a:pt x="135205" y="138751"/>
                  <a:pt x="128741" y="132123"/>
                </a:cubicBezTo>
                <a:cubicBezTo>
                  <a:pt x="128706" y="132087"/>
                  <a:pt x="128671" y="132052"/>
                  <a:pt x="128636" y="132017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40D8CFC-77E5-8953-40B1-6B7697FA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94" t="26170" r="77696" b="71701"/>
          <a:stretch>
            <a:fillRect/>
          </a:stretch>
        </p:blipFill>
        <p:spPr>
          <a:xfrm rot="10800000" flipH="1">
            <a:off x="9549759" y="2934137"/>
            <a:ext cx="592421" cy="592421"/>
          </a:xfrm>
          <a:custGeom>
            <a:avLst/>
            <a:gdLst>
              <a:gd name="connsiteX0" fmla="*/ 95250 w 190500"/>
              <a:gd name="connsiteY0" fmla="*/ 190500 h 190500"/>
              <a:gd name="connsiteX1" fmla="*/ 190500 w 190500"/>
              <a:gd name="connsiteY1" fmla="*/ 95250 h 190500"/>
              <a:gd name="connsiteX2" fmla="*/ 95250 w 190500"/>
              <a:gd name="connsiteY2" fmla="*/ 0 h 190500"/>
              <a:gd name="connsiteX3" fmla="*/ 0 w 190500"/>
              <a:gd name="connsiteY3" fmla="*/ 95250 h 190500"/>
              <a:gd name="connsiteX4" fmla="*/ 95250 w 190500"/>
              <a:gd name="connsiteY4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55" y="190500"/>
                  <a:pt x="190500" y="147855"/>
                  <a:pt x="190500" y="95250"/>
                </a:cubicBezTo>
                <a:cubicBezTo>
                  <a:pt x="190500" y="42645"/>
                  <a:pt x="147855" y="0"/>
                  <a:pt x="95250" y="0"/>
                </a:cubicBezTo>
                <a:cubicBezTo>
                  <a:pt x="42645" y="0"/>
                  <a:pt x="0" y="42645"/>
                  <a:pt x="0" y="95250"/>
                </a:cubicBezTo>
                <a:cubicBezTo>
                  <a:pt x="0" y="147855"/>
                  <a:pt x="42645" y="190500"/>
                  <a:pt x="95250" y="190500"/>
                </a:cubicBezTo>
                <a:close/>
              </a:path>
            </a:pathLst>
          </a:cu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B943A52-B21B-AF28-B78C-92059B7D79B6}"/>
              </a:ext>
            </a:extLst>
          </p:cNvPr>
          <p:cNvSpPr txBox="1"/>
          <p:nvPr/>
        </p:nvSpPr>
        <p:spPr>
          <a:xfrm>
            <a:off x="9421611" y="3679142"/>
            <a:ext cx="1836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err="1">
                <a:latin typeface="Amasis MT Pro Medium" panose="02040604050005020304" pitchFamily="18" charset="0"/>
              </a:rPr>
              <a:t>Conversion</a:t>
            </a:r>
            <a:r>
              <a:rPr lang="sv-SE" sz="2000" dirty="0">
                <a:latin typeface="Amasis MT Pro Medium" panose="02040604050005020304" pitchFamily="18" charset="0"/>
              </a:rPr>
              <a:t> to MIDI</a:t>
            </a:r>
          </a:p>
        </p:txBody>
      </p:sp>
      <p:sp>
        <p:nvSpPr>
          <p:cNvPr id="84" name="Arrow: Bent-Up 83">
            <a:extLst>
              <a:ext uri="{FF2B5EF4-FFF2-40B4-BE49-F238E27FC236}">
                <a16:creationId xmlns:a16="http://schemas.microsoft.com/office/drawing/2014/main" id="{585E055C-BBAC-3E9A-0FAF-04655CA5042E}"/>
              </a:ext>
            </a:extLst>
          </p:cNvPr>
          <p:cNvSpPr/>
          <p:nvPr/>
        </p:nvSpPr>
        <p:spPr>
          <a:xfrm rot="5400000">
            <a:off x="7231599" y="2505388"/>
            <a:ext cx="4178528" cy="514706"/>
          </a:xfrm>
          <a:prstGeom prst="bentUpArrow">
            <a:avLst>
              <a:gd name="adj1" fmla="val 11399"/>
              <a:gd name="adj2" fmla="val 16792"/>
              <a:gd name="adj3" fmla="val 389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5" name="Arrow: Bent-Up 84">
            <a:extLst>
              <a:ext uri="{FF2B5EF4-FFF2-40B4-BE49-F238E27FC236}">
                <a16:creationId xmlns:a16="http://schemas.microsoft.com/office/drawing/2014/main" id="{6C441014-3866-1B18-82B0-47EB95FD6330}"/>
              </a:ext>
            </a:extLst>
          </p:cNvPr>
          <p:cNvSpPr/>
          <p:nvPr/>
        </p:nvSpPr>
        <p:spPr>
          <a:xfrm rot="16200000">
            <a:off x="8685347" y="654121"/>
            <a:ext cx="538255" cy="336911"/>
          </a:xfrm>
          <a:prstGeom prst="bentUpArrow">
            <a:avLst>
              <a:gd name="adj1" fmla="val 19773"/>
              <a:gd name="adj2" fmla="val 24916"/>
              <a:gd name="adj3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B4C7612-56F5-260A-7B48-DD2C87A5FE63}"/>
              </a:ext>
            </a:extLst>
          </p:cNvPr>
          <p:cNvCxnSpPr>
            <a:cxnSpLocks/>
            <a:stCxn id="37" idx="3"/>
            <a:endCxn id="35" idx="1"/>
          </p:cNvCxnSpPr>
          <p:nvPr/>
        </p:nvCxnSpPr>
        <p:spPr>
          <a:xfrm>
            <a:off x="8547367" y="2331604"/>
            <a:ext cx="873869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5F4951C-3AD9-63AD-8932-C3F225AD1A04}"/>
              </a:ext>
            </a:extLst>
          </p:cNvPr>
          <p:cNvSpPr txBox="1"/>
          <p:nvPr/>
        </p:nvSpPr>
        <p:spPr>
          <a:xfrm>
            <a:off x="8383515" y="1807350"/>
            <a:ext cx="717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Yes</a:t>
            </a:r>
            <a:endParaRPr lang="sv-SE" sz="28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712D5C-B76D-51A2-175B-0E438AE98A96}"/>
              </a:ext>
            </a:extLst>
          </p:cNvPr>
          <p:cNvSpPr txBox="1"/>
          <p:nvPr/>
        </p:nvSpPr>
        <p:spPr>
          <a:xfrm>
            <a:off x="6941426" y="3684607"/>
            <a:ext cx="82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No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7415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C1BB-C1B3-867E-5FBB-27C7F208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masis MT Pro Medium" panose="02040604050005020304" pitchFamily="18" charset="0"/>
              </a:rPr>
              <a:t>End </a:t>
            </a:r>
            <a:r>
              <a:rPr lang="sv-SE" dirty="0" err="1">
                <a:latin typeface="Amasis MT Pro Medium" panose="02040604050005020304" pitchFamily="18" charset="0"/>
              </a:rPr>
              <a:t>product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674E-F09B-080A-0944-BF271A23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Works as </a:t>
            </a:r>
            <a:r>
              <a:rPr lang="sv-SE" dirty="0" err="1">
                <a:latin typeface="Amasis MT Pro Medium" panose="02040604050005020304" pitchFamily="18" charset="0"/>
              </a:rPr>
              <a:t>expected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Basic, </a:t>
            </a:r>
            <a:r>
              <a:rPr lang="sv-SE" dirty="0" err="1">
                <a:latin typeface="Amasis MT Pro Medium" panose="02040604050005020304" pitchFamily="18" charset="0"/>
              </a:rPr>
              <a:t>easy</a:t>
            </a:r>
            <a:r>
              <a:rPr lang="sv-SE" dirty="0">
                <a:latin typeface="Amasis MT Pro Medium" panose="02040604050005020304" pitchFamily="18" charset="0"/>
              </a:rPr>
              <a:t> and </a:t>
            </a:r>
            <a:r>
              <a:rPr lang="sv-SE" dirty="0" err="1">
                <a:latin typeface="Amasis MT Pro Medium" panose="02040604050005020304" pitchFamily="18" charset="0"/>
              </a:rPr>
              <a:t>user-friendly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Could’ve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had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more</a:t>
            </a:r>
            <a:r>
              <a:rPr lang="sv-SE" dirty="0">
                <a:latin typeface="Amasis MT Pro Medium" panose="02040604050005020304" pitchFamily="18" charset="0"/>
              </a:rPr>
              <a:t>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F3A9F9-9BA3-D0FD-3D31-A8AC6A00C6D7}"/>
              </a:ext>
            </a:extLst>
          </p:cNvPr>
          <p:cNvPicPr/>
          <p:nvPr/>
        </p:nvPicPr>
        <p:blipFill>
          <a:blip r:embed="rId2"/>
          <a:srcRect l="34370" r="881"/>
          <a:stretch>
            <a:fillRect/>
          </a:stretch>
        </p:blipFill>
        <p:spPr>
          <a:xfrm rot="17375762" flipH="1">
            <a:off x="5583157" y="-418929"/>
            <a:ext cx="10047921" cy="9008230"/>
          </a:xfrm>
          <a:custGeom>
            <a:avLst/>
            <a:gdLst>
              <a:gd name="connsiteX0" fmla="*/ 351850 w 8678923"/>
              <a:gd name="connsiteY0" fmla="*/ 3721334 h 8393977"/>
              <a:gd name="connsiteX1" fmla="*/ 303389 w 8678923"/>
              <a:gd name="connsiteY1" fmla="*/ 3921938 h 8393977"/>
              <a:gd name="connsiteX2" fmla="*/ 576921 w 8678923"/>
              <a:gd name="connsiteY2" fmla="*/ 8315079 h 8393977"/>
              <a:gd name="connsiteX3" fmla="*/ 671664 w 8678923"/>
              <a:gd name="connsiteY3" fmla="*/ 8392008 h 8393977"/>
              <a:gd name="connsiteX4" fmla="*/ 674329 w 8678923"/>
              <a:gd name="connsiteY4" fmla="*/ 8393977 h 8393977"/>
              <a:gd name="connsiteX5" fmla="*/ 6255795 w 8678923"/>
              <a:gd name="connsiteY5" fmla="*/ 8393977 h 8393977"/>
              <a:gd name="connsiteX6" fmla="*/ 6360277 w 8678923"/>
              <a:gd name="connsiteY6" fmla="*/ 8216597 h 8393977"/>
              <a:gd name="connsiteX7" fmla="*/ 8651733 w 8678923"/>
              <a:gd name="connsiteY7" fmla="*/ 118287 h 8393977"/>
              <a:gd name="connsiteX8" fmla="*/ 8678923 w 8678923"/>
              <a:gd name="connsiteY8" fmla="*/ 0 h 8393977"/>
              <a:gd name="connsiteX9" fmla="*/ 8626639 w 8678923"/>
              <a:gd name="connsiteY9" fmla="*/ 0 h 8393977"/>
              <a:gd name="connsiteX10" fmla="*/ 8555657 w 8678923"/>
              <a:gd name="connsiteY10" fmla="*/ 191694 h 8393977"/>
              <a:gd name="connsiteX11" fmla="*/ 8074659 w 8678923"/>
              <a:gd name="connsiteY11" fmla="*/ 833473 h 8393977"/>
              <a:gd name="connsiteX12" fmla="*/ 5687209 w 8678923"/>
              <a:gd name="connsiteY12" fmla="*/ 526948 h 8393977"/>
              <a:gd name="connsiteX13" fmla="*/ 3608075 w 8678923"/>
              <a:gd name="connsiteY13" fmla="*/ 2097277 h 8393977"/>
              <a:gd name="connsiteX14" fmla="*/ 1906246 w 8678923"/>
              <a:gd name="connsiteY14" fmla="*/ 1769679 h 8393977"/>
              <a:gd name="connsiteX15" fmla="*/ 351850 w 8678923"/>
              <a:gd name="connsiteY15" fmla="*/ 3721334 h 83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78923" h="8393977">
                <a:moveTo>
                  <a:pt x="351850" y="3721334"/>
                </a:moveTo>
                <a:cubicBezTo>
                  <a:pt x="333462" y="3786879"/>
                  <a:pt x="317236" y="3853757"/>
                  <a:pt x="303389" y="3921938"/>
                </a:cubicBezTo>
                <a:cubicBezTo>
                  <a:pt x="81835" y="5012838"/>
                  <a:pt x="-368773" y="7505876"/>
                  <a:pt x="576921" y="8315079"/>
                </a:cubicBezTo>
                <a:cubicBezTo>
                  <a:pt x="606474" y="8340366"/>
                  <a:pt x="638093" y="8366041"/>
                  <a:pt x="671664" y="8392008"/>
                </a:cubicBezTo>
                <a:lnTo>
                  <a:pt x="674329" y="8393977"/>
                </a:lnTo>
                <a:lnTo>
                  <a:pt x="6255795" y="8393977"/>
                </a:lnTo>
                <a:lnTo>
                  <a:pt x="6360277" y="8216597"/>
                </a:lnTo>
                <a:cubicBezTo>
                  <a:pt x="7356323" y="6413644"/>
                  <a:pt x="8151972" y="2319821"/>
                  <a:pt x="8651733" y="118287"/>
                </a:cubicBezTo>
                <a:lnTo>
                  <a:pt x="8678923" y="0"/>
                </a:lnTo>
                <a:lnTo>
                  <a:pt x="8626639" y="0"/>
                </a:lnTo>
                <a:lnTo>
                  <a:pt x="8555657" y="191694"/>
                </a:lnTo>
                <a:cubicBezTo>
                  <a:pt x="8434093" y="482290"/>
                  <a:pt x="8278971" y="733350"/>
                  <a:pt x="8074659" y="833473"/>
                </a:cubicBezTo>
                <a:cubicBezTo>
                  <a:pt x="7529828" y="1100465"/>
                  <a:pt x="6431640" y="316314"/>
                  <a:pt x="5687209" y="526948"/>
                </a:cubicBezTo>
                <a:cubicBezTo>
                  <a:pt x="4942778" y="737581"/>
                  <a:pt x="4238235" y="1890155"/>
                  <a:pt x="3608075" y="2097277"/>
                </a:cubicBezTo>
                <a:cubicBezTo>
                  <a:pt x="2977915" y="2304398"/>
                  <a:pt x="2457027" y="1465568"/>
                  <a:pt x="1906246" y="1769679"/>
                </a:cubicBezTo>
                <a:cubicBezTo>
                  <a:pt x="1389888" y="2054782"/>
                  <a:pt x="627666" y="2738152"/>
                  <a:pt x="351850" y="3721334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14B1B-B3ED-13A9-0298-AA5A2C42C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615" y="2189545"/>
            <a:ext cx="6109952" cy="33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F440D12E-AD5B-CE6B-6CCF-22DD2723CC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flipH="1">
            <a:off x="0" y="5648216"/>
            <a:ext cx="14755969" cy="23876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8B87B2-996C-CE5E-DA41-A92A6B7CAD63}"/>
              </a:ext>
            </a:extLst>
          </p:cNvPr>
          <p:cNvSpPr/>
          <p:nvPr/>
        </p:nvSpPr>
        <p:spPr>
          <a:xfrm>
            <a:off x="7223760" y="3714750"/>
            <a:ext cx="4377690" cy="28566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4FED41-3F05-415D-39C6-17EE29C74D16}"/>
              </a:ext>
            </a:extLst>
          </p:cNvPr>
          <p:cNvSpPr/>
          <p:nvPr/>
        </p:nvSpPr>
        <p:spPr>
          <a:xfrm>
            <a:off x="2320289" y="3565336"/>
            <a:ext cx="2097402" cy="30060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960E6-DC31-0D15-5EFA-BAA2E434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Assignment</a:t>
            </a:r>
            <a:r>
              <a:rPr lang="sv-SE" dirty="0">
                <a:latin typeface="Amasis MT Pro Medium" panose="02040604050005020304" pitchFamily="18" charset="0"/>
              </a:rPr>
              <a:t> – </a:t>
            </a:r>
            <a:r>
              <a:rPr lang="sv-SE" dirty="0" err="1">
                <a:latin typeface="Amasis MT Pro Medium" panose="02040604050005020304" pitchFamily="18" charset="0"/>
              </a:rPr>
              <a:t>What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was</a:t>
            </a:r>
            <a:r>
              <a:rPr lang="sv-SE" dirty="0">
                <a:latin typeface="Amasis MT Pro Medium" panose="02040604050005020304" pitchFamily="18" charset="0"/>
              </a:rPr>
              <a:t>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E846-DBA4-F33D-CAC3-3D54C2DD2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726"/>
            <a:ext cx="1084326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Automate</a:t>
            </a:r>
            <a:r>
              <a:rPr lang="sv-SE" dirty="0">
                <a:latin typeface="Amasis MT Pro Medium" panose="02040604050005020304" pitchFamily="18" charset="0"/>
              </a:rPr>
              <a:t> a process </a:t>
            </a:r>
            <a:r>
              <a:rPr lang="sv-SE" dirty="0" err="1">
                <a:latin typeface="Amasis MT Pro Medium" panose="02040604050005020304" pitchFamily="18" charset="0"/>
              </a:rPr>
              <a:t>that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converts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sheet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music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into</a:t>
            </a:r>
            <a:r>
              <a:rPr lang="sv-SE" dirty="0">
                <a:latin typeface="Amasis MT Pro Medium" panose="02040604050005020304" pitchFamily="18" charset="0"/>
              </a:rPr>
              <a:t> a </a:t>
            </a:r>
            <a:r>
              <a:rPr lang="sv-SE" dirty="0" err="1">
                <a:latin typeface="Amasis MT Pro Medium" panose="02040604050005020304" pitchFamily="18" charset="0"/>
              </a:rPr>
              <a:t>visual</a:t>
            </a:r>
            <a:r>
              <a:rPr lang="sv-SE" dirty="0">
                <a:latin typeface="Amasis MT Pro Medium" panose="02040604050005020304" pitchFamily="18" charset="0"/>
              </a:rPr>
              <a:t> medium.</a:t>
            </a: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An </a:t>
            </a:r>
            <a:r>
              <a:rPr lang="sv-SE" dirty="0" err="1">
                <a:latin typeface="Amasis MT Pro Medium" panose="02040604050005020304" pitchFamily="18" charset="0"/>
              </a:rPr>
              <a:t>accesible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tool</a:t>
            </a:r>
            <a:r>
              <a:rPr lang="sv-SE" dirty="0">
                <a:latin typeface="Amasis MT Pro Medium" panose="02040604050005020304" pitchFamily="18" charset="0"/>
              </a:rPr>
              <a:t> for all </a:t>
            </a:r>
            <a:r>
              <a:rPr lang="sv-SE" dirty="0" err="1">
                <a:latin typeface="Amasis MT Pro Medium" panose="02040604050005020304" pitchFamily="18" charset="0"/>
              </a:rPr>
              <a:t>users</a:t>
            </a:r>
            <a:r>
              <a:rPr lang="sv-SE" dirty="0">
                <a:latin typeface="Amasis MT Pro Medium" panose="02040604050005020304" pitchFamily="18" charset="0"/>
              </a:rPr>
              <a:t> no </a:t>
            </a:r>
            <a:r>
              <a:rPr lang="sv-SE" dirty="0" err="1">
                <a:latin typeface="Amasis MT Pro Medium" panose="02040604050005020304" pitchFamily="18" charset="0"/>
              </a:rPr>
              <a:t>matter</a:t>
            </a:r>
            <a:r>
              <a:rPr lang="sv-SE" dirty="0">
                <a:latin typeface="Amasis MT Pro Medium" panose="02040604050005020304" pitchFamily="18" charset="0"/>
              </a:rPr>
              <a:t> prior </a:t>
            </a:r>
            <a:r>
              <a:rPr lang="sv-SE" dirty="0" err="1">
                <a:latin typeface="Amasis MT Pro Medium" panose="02040604050005020304" pitchFamily="18" charset="0"/>
              </a:rPr>
              <a:t>knowledge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pic>
        <p:nvPicPr>
          <p:cNvPr id="1032" name="Picture 8" descr="Für Elise Piano Sheet Music">
            <a:extLst>
              <a:ext uri="{FF2B5EF4-FFF2-40B4-BE49-F238E27FC236}">
                <a16:creationId xmlns:a16="http://schemas.microsoft.com/office/drawing/2014/main" id="{FEA172FA-43A1-C330-3F18-2275967A8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 bwMode="auto">
          <a:xfrm>
            <a:off x="2404956" y="3922395"/>
            <a:ext cx="1928067" cy="249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 shot of a keyboard&#10;&#10;Description automatically generated">
            <a:extLst>
              <a:ext uri="{FF2B5EF4-FFF2-40B4-BE49-F238E27FC236}">
                <a16:creationId xmlns:a16="http://schemas.microsoft.com/office/drawing/2014/main" id="{EAB309A8-D955-3676-7618-6AE354B4DB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7" t="38800" r="36133" b="2720"/>
          <a:stretch/>
        </p:blipFill>
        <p:spPr>
          <a:xfrm>
            <a:off x="7512202" y="3843208"/>
            <a:ext cx="4089248" cy="2503805"/>
          </a:xfrm>
          <a:prstGeom prst="rect">
            <a:avLst/>
          </a:prstGeom>
        </p:spPr>
      </p:pic>
      <p:pic>
        <p:nvPicPr>
          <p:cNvPr id="1026" name="Picture 2" descr="Arrow Sideways Vector Images (over 1,300)">
            <a:extLst>
              <a:ext uri="{FF2B5EF4-FFF2-40B4-BE49-F238E27FC236}">
                <a16:creationId xmlns:a16="http://schemas.microsoft.com/office/drawing/2014/main" id="{A2706F09-3CD4-B232-2796-42CFACCB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661746" y="4857750"/>
            <a:ext cx="2097402" cy="69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910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3">
            <a:extLst>
              <a:ext uri="{FF2B5EF4-FFF2-40B4-BE49-F238E27FC236}">
                <a16:creationId xmlns:a16="http://schemas.microsoft.com/office/drawing/2014/main" id="{391A0CD4-8AB9-BABA-D80D-E2F4F6271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4986654">
            <a:off x="5504687" y="1117105"/>
            <a:ext cx="11077498" cy="559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927C2-1A89-D60E-D603-4040660B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Improvements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4342-4600-96D9-E819-353FBF6D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47" y="1931950"/>
            <a:ext cx="71681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Could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add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more</a:t>
            </a:r>
            <a:r>
              <a:rPr lang="sv-SE" dirty="0">
                <a:latin typeface="Amasis MT Pro Medium" panose="02040604050005020304" pitchFamily="18" charset="0"/>
              </a:rPr>
              <a:t> features like a </a:t>
            </a:r>
            <a:r>
              <a:rPr lang="sv-SE" dirty="0" err="1">
                <a:latin typeface="Amasis MT Pro Medium" panose="02040604050005020304" pitchFamily="18" charset="0"/>
              </a:rPr>
              <a:t>visual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sheet</a:t>
            </a:r>
            <a:r>
              <a:rPr lang="sv-SE" dirty="0">
                <a:latin typeface="Amasis MT Pro Medium" panose="02040604050005020304" pitchFamily="18" charset="0"/>
              </a:rPr>
              <a:t>, </a:t>
            </a:r>
            <a:r>
              <a:rPr lang="sv-SE" dirty="0" err="1">
                <a:latin typeface="Amasis MT Pro Medium" panose="02040604050005020304" pitchFamily="18" charset="0"/>
              </a:rPr>
              <a:t>showing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both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tiles</a:t>
            </a:r>
            <a:r>
              <a:rPr lang="sv-SE" dirty="0">
                <a:latin typeface="Amasis MT Pro Medium" panose="02040604050005020304" pitchFamily="18" charset="0"/>
              </a:rPr>
              <a:t> and </a:t>
            </a:r>
            <a:r>
              <a:rPr lang="sv-SE" dirty="0" err="1">
                <a:latin typeface="Amasis MT Pro Medium" panose="02040604050005020304" pitchFamily="18" charset="0"/>
              </a:rPr>
              <a:t>notes</a:t>
            </a:r>
            <a:r>
              <a:rPr lang="sv-SE" dirty="0">
                <a:latin typeface="Amasis MT Pro Medium" panose="02040604050005020304" pitchFamily="18" charset="0"/>
              </a:rPr>
              <a:t> at the same </a:t>
            </a:r>
            <a:r>
              <a:rPr lang="sv-SE" dirty="0" err="1">
                <a:latin typeface="Amasis MT Pro Medium" panose="02040604050005020304" pitchFamily="18" charset="0"/>
              </a:rPr>
              <a:t>time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Print </a:t>
            </a:r>
            <a:r>
              <a:rPr lang="sv-SE" dirty="0" err="1">
                <a:latin typeface="Amasis MT Pro Medium" panose="02040604050005020304" pitchFamily="18" charset="0"/>
              </a:rPr>
              <a:t>out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which</a:t>
            </a:r>
            <a:r>
              <a:rPr lang="sv-SE" dirty="0">
                <a:latin typeface="Amasis MT Pro Medium" panose="02040604050005020304" pitchFamily="18" charset="0"/>
              </a:rPr>
              <a:t> fingers goes on </a:t>
            </a:r>
            <a:r>
              <a:rPr lang="sv-SE" dirty="0" err="1">
                <a:latin typeface="Amasis MT Pro Medium" panose="02040604050005020304" pitchFamily="18" charset="0"/>
              </a:rPr>
              <a:t>which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keys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IRL feature </a:t>
            </a:r>
            <a:r>
              <a:rPr lang="sv-SE" dirty="0" err="1">
                <a:latin typeface="Amasis MT Pro Medium" panose="02040604050005020304" pitchFamily="18" charset="0"/>
              </a:rPr>
              <a:t>that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highlights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keys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9C0F5-39C9-C0E6-4897-4872D65D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717" y="268548"/>
            <a:ext cx="3391787" cy="2325797"/>
          </a:xfrm>
          <a:prstGeom prst="rect">
            <a:avLst/>
          </a:prstGeom>
        </p:spPr>
      </p:pic>
      <p:pic>
        <p:nvPicPr>
          <p:cNvPr id="12290" name="Picture 2" descr="pianoplayer3d">
            <a:extLst>
              <a:ext uri="{FF2B5EF4-FFF2-40B4-BE49-F238E27FC236}">
                <a16:creationId xmlns:a16="http://schemas.microsoft.com/office/drawing/2014/main" id="{3260C49C-D5E3-9FBF-B18E-8A943D669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9" r="22128"/>
          <a:stretch/>
        </p:blipFill>
        <p:spPr bwMode="auto">
          <a:xfrm>
            <a:off x="8617717" y="2742992"/>
            <a:ext cx="3391787" cy="165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New 'Illuminating Piano' works with iPad or Windows to light the way for  aspiring pianists – GeekWire">
            <a:extLst>
              <a:ext uri="{FF2B5EF4-FFF2-40B4-BE49-F238E27FC236}">
                <a16:creationId xmlns:a16="http://schemas.microsoft.com/office/drawing/2014/main" id="{1590409C-70D2-DEB6-F386-E462A92F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717" y="4550597"/>
            <a:ext cx="3391787" cy="218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68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4BBB-E94E-088B-40EB-5A72C2DB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Reflection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0254-3A9B-557F-A5A4-E1FDF08A1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619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Be </a:t>
            </a:r>
            <a:r>
              <a:rPr lang="sv-SE" dirty="0" err="1">
                <a:latin typeface="Amasis MT Pro Medium" panose="02040604050005020304" pitchFamily="18" charset="0"/>
              </a:rPr>
              <a:t>more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pragmatical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Research </a:t>
            </a:r>
            <a:r>
              <a:rPr lang="sv-SE" dirty="0" err="1">
                <a:latin typeface="Amasis MT Pro Medium" panose="02040604050005020304" pitchFamily="18" charset="0"/>
              </a:rPr>
              <a:t>before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committing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Open</a:t>
            </a:r>
            <a:r>
              <a:rPr lang="sv-SE" dirty="0">
                <a:latin typeface="Amasis MT Pro Medium" panose="02040604050005020304" pitchFamily="18" charset="0"/>
              </a:rPr>
              <a:t> for new </a:t>
            </a:r>
            <a:r>
              <a:rPr lang="sv-SE" dirty="0" err="1">
                <a:latin typeface="Amasis MT Pro Medium" panose="02040604050005020304" pitchFamily="18" charset="0"/>
              </a:rPr>
              <a:t>methods</a:t>
            </a:r>
            <a:r>
              <a:rPr lang="sv-SE" dirty="0">
                <a:latin typeface="Amasis MT Pro Medium" panose="02040604050005020304" pitchFamily="18" charset="0"/>
              </a:rPr>
              <a:t>/</a:t>
            </a:r>
            <a:r>
              <a:rPr lang="sv-SE" dirty="0" err="1">
                <a:latin typeface="Amasis MT Pro Medium" panose="02040604050005020304" pitchFamily="18" charset="0"/>
              </a:rPr>
              <a:t>tools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Try to </a:t>
            </a:r>
            <a:r>
              <a:rPr lang="sv-SE" dirty="0" err="1">
                <a:latin typeface="Amasis MT Pro Medium" panose="02040604050005020304" pitchFamily="18" charset="0"/>
              </a:rPr>
              <a:t>work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with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what</a:t>
            </a:r>
            <a:r>
              <a:rPr lang="sv-SE" dirty="0">
                <a:latin typeface="Amasis MT Pro Medium" panose="02040604050005020304" pitchFamily="18" charset="0"/>
              </a:rPr>
              <a:t> I </a:t>
            </a:r>
            <a:r>
              <a:rPr lang="sv-SE" dirty="0" err="1">
                <a:latin typeface="Amasis MT Pro Medium" panose="02040604050005020304" pitchFamily="18" charset="0"/>
              </a:rPr>
              <a:t>have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25970-CDEA-8DD9-F49E-43E265686660}"/>
              </a:ext>
            </a:extLst>
          </p:cNvPr>
          <p:cNvPicPr/>
          <p:nvPr/>
        </p:nvPicPr>
        <p:blipFill>
          <a:blip r:embed="rId2"/>
          <a:srcRect l="34370" r="881"/>
          <a:stretch>
            <a:fillRect/>
          </a:stretch>
        </p:blipFill>
        <p:spPr>
          <a:xfrm rot="15305292" flipH="1">
            <a:off x="5583157" y="-418929"/>
            <a:ext cx="10047921" cy="9008230"/>
          </a:xfrm>
          <a:custGeom>
            <a:avLst/>
            <a:gdLst>
              <a:gd name="connsiteX0" fmla="*/ 351850 w 8678923"/>
              <a:gd name="connsiteY0" fmla="*/ 3721334 h 8393977"/>
              <a:gd name="connsiteX1" fmla="*/ 303389 w 8678923"/>
              <a:gd name="connsiteY1" fmla="*/ 3921938 h 8393977"/>
              <a:gd name="connsiteX2" fmla="*/ 576921 w 8678923"/>
              <a:gd name="connsiteY2" fmla="*/ 8315079 h 8393977"/>
              <a:gd name="connsiteX3" fmla="*/ 671664 w 8678923"/>
              <a:gd name="connsiteY3" fmla="*/ 8392008 h 8393977"/>
              <a:gd name="connsiteX4" fmla="*/ 674329 w 8678923"/>
              <a:gd name="connsiteY4" fmla="*/ 8393977 h 8393977"/>
              <a:gd name="connsiteX5" fmla="*/ 6255795 w 8678923"/>
              <a:gd name="connsiteY5" fmla="*/ 8393977 h 8393977"/>
              <a:gd name="connsiteX6" fmla="*/ 6360277 w 8678923"/>
              <a:gd name="connsiteY6" fmla="*/ 8216597 h 8393977"/>
              <a:gd name="connsiteX7" fmla="*/ 8651733 w 8678923"/>
              <a:gd name="connsiteY7" fmla="*/ 118287 h 8393977"/>
              <a:gd name="connsiteX8" fmla="*/ 8678923 w 8678923"/>
              <a:gd name="connsiteY8" fmla="*/ 0 h 8393977"/>
              <a:gd name="connsiteX9" fmla="*/ 8626639 w 8678923"/>
              <a:gd name="connsiteY9" fmla="*/ 0 h 8393977"/>
              <a:gd name="connsiteX10" fmla="*/ 8555657 w 8678923"/>
              <a:gd name="connsiteY10" fmla="*/ 191694 h 8393977"/>
              <a:gd name="connsiteX11" fmla="*/ 8074659 w 8678923"/>
              <a:gd name="connsiteY11" fmla="*/ 833473 h 8393977"/>
              <a:gd name="connsiteX12" fmla="*/ 5687209 w 8678923"/>
              <a:gd name="connsiteY12" fmla="*/ 526948 h 8393977"/>
              <a:gd name="connsiteX13" fmla="*/ 3608075 w 8678923"/>
              <a:gd name="connsiteY13" fmla="*/ 2097277 h 8393977"/>
              <a:gd name="connsiteX14" fmla="*/ 1906246 w 8678923"/>
              <a:gd name="connsiteY14" fmla="*/ 1769679 h 8393977"/>
              <a:gd name="connsiteX15" fmla="*/ 351850 w 8678923"/>
              <a:gd name="connsiteY15" fmla="*/ 3721334 h 83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78923" h="8393977">
                <a:moveTo>
                  <a:pt x="351850" y="3721334"/>
                </a:moveTo>
                <a:cubicBezTo>
                  <a:pt x="333462" y="3786879"/>
                  <a:pt x="317236" y="3853757"/>
                  <a:pt x="303389" y="3921938"/>
                </a:cubicBezTo>
                <a:cubicBezTo>
                  <a:pt x="81835" y="5012838"/>
                  <a:pt x="-368773" y="7505876"/>
                  <a:pt x="576921" y="8315079"/>
                </a:cubicBezTo>
                <a:cubicBezTo>
                  <a:pt x="606474" y="8340366"/>
                  <a:pt x="638093" y="8366041"/>
                  <a:pt x="671664" y="8392008"/>
                </a:cubicBezTo>
                <a:lnTo>
                  <a:pt x="674329" y="8393977"/>
                </a:lnTo>
                <a:lnTo>
                  <a:pt x="6255795" y="8393977"/>
                </a:lnTo>
                <a:lnTo>
                  <a:pt x="6360277" y="8216597"/>
                </a:lnTo>
                <a:cubicBezTo>
                  <a:pt x="7356323" y="6413644"/>
                  <a:pt x="8151972" y="2319821"/>
                  <a:pt x="8651733" y="118287"/>
                </a:cubicBezTo>
                <a:lnTo>
                  <a:pt x="8678923" y="0"/>
                </a:lnTo>
                <a:lnTo>
                  <a:pt x="8626639" y="0"/>
                </a:lnTo>
                <a:lnTo>
                  <a:pt x="8555657" y="191694"/>
                </a:lnTo>
                <a:cubicBezTo>
                  <a:pt x="8434093" y="482290"/>
                  <a:pt x="8278971" y="733350"/>
                  <a:pt x="8074659" y="833473"/>
                </a:cubicBezTo>
                <a:cubicBezTo>
                  <a:pt x="7529828" y="1100465"/>
                  <a:pt x="6431640" y="316314"/>
                  <a:pt x="5687209" y="526948"/>
                </a:cubicBezTo>
                <a:cubicBezTo>
                  <a:pt x="4942778" y="737581"/>
                  <a:pt x="4238235" y="1890155"/>
                  <a:pt x="3608075" y="2097277"/>
                </a:cubicBezTo>
                <a:cubicBezTo>
                  <a:pt x="2977915" y="2304398"/>
                  <a:pt x="2457027" y="1465568"/>
                  <a:pt x="1906246" y="1769679"/>
                </a:cubicBezTo>
                <a:cubicBezTo>
                  <a:pt x="1389888" y="2054782"/>
                  <a:pt x="627666" y="2738152"/>
                  <a:pt x="351850" y="37213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709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EE9B3B7-6477-C91A-5296-692717091053}"/>
              </a:ext>
            </a:extLst>
          </p:cNvPr>
          <p:cNvPicPr/>
          <p:nvPr/>
        </p:nvPicPr>
        <p:blipFill rotWithShape="1">
          <a:blip r:embed="rId2"/>
          <a:srcRect t="26545" r="30642" b="29146"/>
          <a:stretch/>
        </p:blipFill>
        <p:spPr>
          <a:xfrm rot="5400000">
            <a:off x="2677017" y="-1870050"/>
            <a:ext cx="7152031" cy="4136531"/>
          </a:xfrm>
          <a:custGeom>
            <a:avLst/>
            <a:gdLst>
              <a:gd name="connsiteX0" fmla="*/ 0 w 7152031"/>
              <a:gd name="connsiteY0" fmla="*/ 4145499 h 4145499"/>
              <a:gd name="connsiteX1" fmla="*/ 0 w 7152031"/>
              <a:gd name="connsiteY1" fmla="*/ 0 h 4145499"/>
              <a:gd name="connsiteX2" fmla="*/ 7150855 w 7152031"/>
              <a:gd name="connsiteY2" fmla="*/ 0 h 4145499"/>
              <a:gd name="connsiteX3" fmla="*/ 7152031 w 7152031"/>
              <a:gd name="connsiteY3" fmla="*/ 15866 h 4145499"/>
              <a:gd name="connsiteX4" fmla="*/ 6325860 w 7152031"/>
              <a:gd name="connsiteY4" fmla="*/ 1603681 h 4145499"/>
              <a:gd name="connsiteX5" fmla="*/ 6450352 w 7152031"/>
              <a:gd name="connsiteY5" fmla="*/ 3629082 h 4145499"/>
              <a:gd name="connsiteX6" fmla="*/ 6066268 w 7152031"/>
              <a:gd name="connsiteY6" fmla="*/ 4130744 h 4145499"/>
              <a:gd name="connsiteX7" fmla="*/ 6048287 w 7152031"/>
              <a:gd name="connsiteY7" fmla="*/ 4145499 h 414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52031" h="4145499">
                <a:moveTo>
                  <a:pt x="0" y="4145499"/>
                </a:moveTo>
                <a:lnTo>
                  <a:pt x="0" y="0"/>
                </a:lnTo>
                <a:lnTo>
                  <a:pt x="7150855" y="0"/>
                </a:lnTo>
                <a:lnTo>
                  <a:pt x="7152031" y="15866"/>
                </a:lnTo>
                <a:cubicBezTo>
                  <a:pt x="7108647" y="355516"/>
                  <a:pt x="6442807" y="1001478"/>
                  <a:pt x="6325860" y="1603681"/>
                </a:cubicBezTo>
                <a:cubicBezTo>
                  <a:pt x="6208913" y="2205884"/>
                  <a:pt x="6495622" y="3149820"/>
                  <a:pt x="6450352" y="3629082"/>
                </a:cubicBezTo>
                <a:cubicBezTo>
                  <a:pt x="6427718" y="3868712"/>
                  <a:pt x="6215988" y="4012491"/>
                  <a:pt x="6066268" y="4130744"/>
                </a:cubicBezTo>
                <a:lnTo>
                  <a:pt x="6048287" y="4145499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528357-B123-4C06-ABEB-3E3C31F89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34" r="43688" b="60618"/>
          <a:stretch/>
        </p:blipFill>
        <p:spPr>
          <a:xfrm rot="10800000">
            <a:off x="8258894" y="-242371"/>
            <a:ext cx="3948828" cy="4158954"/>
          </a:xfrm>
          <a:custGeom>
            <a:avLst/>
            <a:gdLst>
              <a:gd name="connsiteX0" fmla="*/ 3948828 w 3948828"/>
              <a:gd name="connsiteY0" fmla="*/ 4158954 h 4158954"/>
              <a:gd name="connsiteX1" fmla="*/ 0 w 3948828"/>
              <a:gd name="connsiteY1" fmla="*/ 4158954 h 4158954"/>
              <a:gd name="connsiteX2" fmla="*/ 0 w 3948828"/>
              <a:gd name="connsiteY2" fmla="*/ 661964 h 4158954"/>
              <a:gd name="connsiteX3" fmla="*/ 22288 w 3948828"/>
              <a:gd name="connsiteY3" fmla="*/ 672361 h 4158954"/>
              <a:gd name="connsiteX4" fmla="*/ 698413 w 3948828"/>
              <a:gd name="connsiteY4" fmla="*/ 35846 h 4158954"/>
              <a:gd name="connsiteX5" fmla="*/ 1988088 w 3948828"/>
              <a:gd name="connsiteY5" fmla="*/ 696858 h 4158954"/>
              <a:gd name="connsiteX6" fmla="*/ 3398670 w 3948828"/>
              <a:gd name="connsiteY6" fmla="*/ 2796 h 4158954"/>
              <a:gd name="connsiteX7" fmla="*/ 3873902 w 3948828"/>
              <a:gd name="connsiteY7" fmla="*/ 100571 h 4158954"/>
              <a:gd name="connsiteX8" fmla="*/ 3948828 w 3948828"/>
              <a:gd name="connsiteY8" fmla="*/ 131608 h 415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8828" h="4158954">
                <a:moveTo>
                  <a:pt x="3948828" y="4158954"/>
                </a:moveTo>
                <a:lnTo>
                  <a:pt x="0" y="4158954"/>
                </a:lnTo>
                <a:lnTo>
                  <a:pt x="0" y="661964"/>
                </a:lnTo>
                <a:lnTo>
                  <a:pt x="22288" y="672361"/>
                </a:lnTo>
                <a:cubicBezTo>
                  <a:pt x="186876" y="690496"/>
                  <a:pt x="418256" y="13468"/>
                  <a:pt x="698413" y="35846"/>
                </a:cubicBezTo>
                <a:cubicBezTo>
                  <a:pt x="1043222" y="63388"/>
                  <a:pt x="1538045" y="702366"/>
                  <a:pt x="1988088" y="696858"/>
                </a:cubicBezTo>
                <a:cubicBezTo>
                  <a:pt x="2438131" y="691350"/>
                  <a:pt x="2843393" y="61552"/>
                  <a:pt x="3398670" y="2796"/>
                </a:cubicBezTo>
                <a:cubicBezTo>
                  <a:pt x="3537489" y="-11893"/>
                  <a:pt x="3700657" y="32863"/>
                  <a:pt x="3873902" y="100571"/>
                </a:cubicBezTo>
                <a:lnTo>
                  <a:pt x="3948828" y="131608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8341BC-617A-2CEB-F871-79B6AA909232}"/>
              </a:ext>
            </a:extLst>
          </p:cNvPr>
          <p:cNvPicPr/>
          <p:nvPr/>
        </p:nvPicPr>
        <p:blipFill rotWithShape="1">
          <a:blip r:embed="rId2"/>
          <a:srcRect l="24501" t="57397" r="48999"/>
          <a:stretch/>
        </p:blipFill>
        <p:spPr>
          <a:xfrm>
            <a:off x="17857" y="-13782"/>
            <a:ext cx="4194144" cy="4628312"/>
          </a:xfrm>
          <a:custGeom>
            <a:avLst/>
            <a:gdLst>
              <a:gd name="connsiteX0" fmla="*/ 4250323 w 4250323"/>
              <a:gd name="connsiteY0" fmla="*/ 7193111 h 7200000"/>
              <a:gd name="connsiteX1" fmla="*/ 4250323 w 4250323"/>
              <a:gd name="connsiteY1" fmla="*/ 7200000 h 7200000"/>
              <a:gd name="connsiteX2" fmla="*/ 4241358 w 4250323"/>
              <a:gd name="connsiteY2" fmla="*/ 7200000 h 7200000"/>
              <a:gd name="connsiteX3" fmla="*/ 4249146 w 4250323"/>
              <a:gd name="connsiteY3" fmla="*/ 7194239 h 7200000"/>
              <a:gd name="connsiteX4" fmla="*/ 0 w 4250323"/>
              <a:gd name="connsiteY4" fmla="*/ 0 h 7200000"/>
              <a:gd name="connsiteX5" fmla="*/ 4250323 w 4250323"/>
              <a:gd name="connsiteY5" fmla="*/ 0 h 7200000"/>
              <a:gd name="connsiteX6" fmla="*/ 4250323 w 4250323"/>
              <a:gd name="connsiteY6" fmla="*/ 4794214 h 7200000"/>
              <a:gd name="connsiteX7" fmla="*/ 4243316 w 4250323"/>
              <a:gd name="connsiteY7" fmla="*/ 4752788 h 7200000"/>
              <a:gd name="connsiteX8" fmla="*/ 4230652 w 4250323"/>
              <a:gd name="connsiteY8" fmla="*/ 4634405 h 7200000"/>
              <a:gd name="connsiteX9" fmla="*/ 3986104 w 4250323"/>
              <a:gd name="connsiteY9" fmla="*/ 3815698 h 7200000"/>
              <a:gd name="connsiteX10" fmla="*/ 3018541 w 4250323"/>
              <a:gd name="connsiteY10" fmla="*/ 3113949 h 7200000"/>
              <a:gd name="connsiteX11" fmla="*/ 2221099 w 4250323"/>
              <a:gd name="connsiteY11" fmla="*/ 4368591 h 7200000"/>
              <a:gd name="connsiteX12" fmla="*/ 1572513 w 4250323"/>
              <a:gd name="connsiteY12" fmla="*/ 3135214 h 7200000"/>
              <a:gd name="connsiteX13" fmla="*/ 647480 w 4250323"/>
              <a:gd name="connsiteY13" fmla="*/ 3549884 h 7200000"/>
              <a:gd name="connsiteX14" fmla="*/ 83955 w 4250323"/>
              <a:gd name="connsiteY14" fmla="*/ 2965093 h 7200000"/>
              <a:gd name="connsiteX15" fmla="*/ 28861 w 4250323"/>
              <a:gd name="connsiteY15" fmla="*/ 3302770 h 7200000"/>
              <a:gd name="connsiteX16" fmla="*/ 0 w 4250323"/>
              <a:gd name="connsiteY16" fmla="*/ 3478997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50323" h="7200000">
                <a:moveTo>
                  <a:pt x="4250323" y="7193111"/>
                </a:moveTo>
                <a:lnTo>
                  <a:pt x="4250323" y="7200000"/>
                </a:lnTo>
                <a:lnTo>
                  <a:pt x="4241358" y="7200000"/>
                </a:lnTo>
                <a:lnTo>
                  <a:pt x="4249146" y="7194239"/>
                </a:lnTo>
                <a:close/>
                <a:moveTo>
                  <a:pt x="0" y="0"/>
                </a:moveTo>
                <a:lnTo>
                  <a:pt x="4250323" y="0"/>
                </a:lnTo>
                <a:lnTo>
                  <a:pt x="4250323" y="4794214"/>
                </a:lnTo>
                <a:lnTo>
                  <a:pt x="4243316" y="4752788"/>
                </a:lnTo>
                <a:cubicBezTo>
                  <a:pt x="4237131" y="4709705"/>
                  <a:pt x="4232757" y="4670069"/>
                  <a:pt x="4230652" y="4634405"/>
                </a:cubicBezTo>
                <a:cubicBezTo>
                  <a:pt x="4196982" y="4063791"/>
                  <a:pt x="4188122" y="4069107"/>
                  <a:pt x="3986104" y="3815698"/>
                </a:cubicBezTo>
                <a:cubicBezTo>
                  <a:pt x="3784086" y="3562289"/>
                  <a:pt x="3312708" y="3021800"/>
                  <a:pt x="3018541" y="3113949"/>
                </a:cubicBezTo>
                <a:cubicBezTo>
                  <a:pt x="2724374" y="3206098"/>
                  <a:pt x="2462104" y="4365047"/>
                  <a:pt x="2221099" y="4368591"/>
                </a:cubicBezTo>
                <a:cubicBezTo>
                  <a:pt x="1980094" y="4372135"/>
                  <a:pt x="1834783" y="3271665"/>
                  <a:pt x="1572513" y="3135214"/>
                </a:cubicBezTo>
                <a:cubicBezTo>
                  <a:pt x="1310243" y="2998763"/>
                  <a:pt x="895573" y="3578237"/>
                  <a:pt x="647480" y="3549884"/>
                </a:cubicBezTo>
                <a:cubicBezTo>
                  <a:pt x="399387" y="3521531"/>
                  <a:pt x="177876" y="2337772"/>
                  <a:pt x="83955" y="2965093"/>
                </a:cubicBezTo>
                <a:cubicBezTo>
                  <a:pt x="72215" y="3043508"/>
                  <a:pt x="52694" y="3159110"/>
                  <a:pt x="28861" y="3302770"/>
                </a:cubicBezTo>
                <a:lnTo>
                  <a:pt x="0" y="347899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B3E00-5803-1701-D410-DE32FF6A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843" y="145935"/>
            <a:ext cx="3749997" cy="2193228"/>
          </a:xfrm>
          <a:prstGeom prst="roundRect">
            <a:avLst/>
          </a:prstGeom>
        </p:spPr>
      </p:pic>
      <p:pic>
        <p:nvPicPr>
          <p:cNvPr id="1028" name="Picture 4" descr="JetBrains - Wikipedia">
            <a:extLst>
              <a:ext uri="{FF2B5EF4-FFF2-40B4-BE49-F238E27FC236}">
                <a16:creationId xmlns:a16="http://schemas.microsoft.com/office/drawing/2014/main" id="{D6734CAC-6003-4418-E4E6-F4232B90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958" y="-13782"/>
            <a:ext cx="2491168" cy="249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gular 14 | Pluralsight">
            <a:extLst>
              <a:ext uri="{FF2B5EF4-FFF2-40B4-BE49-F238E27FC236}">
                <a16:creationId xmlns:a16="http://schemas.microsoft.com/office/drawing/2014/main" id="{19066A00-C9C4-B130-7337-01F2AD7AA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18800" r="18734" b="19348"/>
          <a:stretch/>
        </p:blipFill>
        <p:spPr bwMode="auto">
          <a:xfrm>
            <a:off x="1073979" y="145935"/>
            <a:ext cx="2035017" cy="20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1270E3-1010-DBC4-A265-973F6DDED12D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CAABE6-5E89-9452-5CE6-AEF96551A4BE}"/>
              </a:ext>
            </a:extLst>
          </p:cNvPr>
          <p:cNvCxnSpPr>
            <a:cxnSpLocks/>
          </p:cNvCxnSpPr>
          <p:nvPr/>
        </p:nvCxnSpPr>
        <p:spPr>
          <a:xfrm>
            <a:off x="12240000" y="13782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2E7B7A-7A46-39D3-3DA1-D19ED670B392}"/>
              </a:ext>
            </a:extLst>
          </p:cNvPr>
          <p:cNvCxnSpPr>
            <a:cxnSpLocks/>
          </p:cNvCxnSpPr>
          <p:nvPr/>
        </p:nvCxnSpPr>
        <p:spPr>
          <a:xfrm>
            <a:off x="4160767" y="145935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87957C-AE3C-8181-2BEB-5BBE741E0556}"/>
              </a:ext>
            </a:extLst>
          </p:cNvPr>
          <p:cNvCxnSpPr>
            <a:cxnSpLocks/>
          </p:cNvCxnSpPr>
          <p:nvPr/>
        </p:nvCxnSpPr>
        <p:spPr>
          <a:xfrm flipH="1">
            <a:off x="8266266" y="-242371"/>
            <a:ext cx="13734" cy="711415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6EB67FD-6F47-5667-E854-F0B15B704E13}"/>
              </a:ext>
            </a:extLst>
          </p:cNvPr>
          <p:cNvSpPr txBox="1"/>
          <p:nvPr/>
        </p:nvSpPr>
        <p:spPr>
          <a:xfrm>
            <a:off x="536706" y="4162537"/>
            <a:ext cx="3044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 err="1">
                <a:latin typeface="Amasis MT Pro Medium" panose="02040604050005020304" pitchFamily="18" charset="0"/>
              </a:rPr>
              <a:t>Introduction</a:t>
            </a:r>
            <a:r>
              <a:rPr lang="sv-SE" sz="3200" dirty="0">
                <a:latin typeface="Amasis MT Pro Medium" panose="02040604050005020304" pitchFamily="18" charset="0"/>
              </a:rPr>
              <a:t> to </a:t>
            </a:r>
            <a:r>
              <a:rPr lang="sv-SE" sz="3200" dirty="0" err="1">
                <a:latin typeface="Amasis MT Pro Medium" panose="02040604050005020304" pitchFamily="18" charset="0"/>
              </a:rPr>
              <a:t>Angular</a:t>
            </a:r>
            <a:r>
              <a:rPr lang="sv-SE" sz="3200" dirty="0"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8DD5B2-7D75-09EC-6D75-72C2EB0505C0}"/>
              </a:ext>
            </a:extLst>
          </p:cNvPr>
          <p:cNvSpPr txBox="1"/>
          <p:nvPr/>
        </p:nvSpPr>
        <p:spPr>
          <a:xfrm>
            <a:off x="4688833" y="4162537"/>
            <a:ext cx="3044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>
                <a:latin typeface="Amasis MT Pro Medium" panose="02040604050005020304" pitchFamily="18" charset="0"/>
              </a:rPr>
              <a:t>Visual piano in </a:t>
            </a:r>
            <a:r>
              <a:rPr lang="sv-SE" sz="3200" dirty="0" err="1">
                <a:latin typeface="Amasis MT Pro Medium" panose="02040604050005020304" pitchFamily="18" charset="0"/>
              </a:rPr>
              <a:t>Angular</a:t>
            </a:r>
            <a:r>
              <a:rPr lang="sv-SE" sz="3200" dirty="0">
                <a:latin typeface="Amasis MT Pro Medium" panose="02040604050005020304" pitchFamily="18" charset="0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413ED9-3246-CF8B-78D0-3EEB307E37A7}"/>
              </a:ext>
            </a:extLst>
          </p:cNvPr>
          <p:cNvSpPr txBox="1"/>
          <p:nvPr/>
        </p:nvSpPr>
        <p:spPr>
          <a:xfrm>
            <a:off x="8951616" y="4162537"/>
            <a:ext cx="2742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200" dirty="0" err="1">
                <a:latin typeface="Amasis MT Pro Medium" panose="02040604050005020304" pitchFamily="18" charset="0"/>
              </a:rPr>
              <a:t>Work</a:t>
            </a:r>
            <a:r>
              <a:rPr lang="sv-SE" sz="3200" dirty="0">
                <a:latin typeface="Amasis MT Pro Medium" panose="02040604050005020304" pitchFamily="18" charset="0"/>
              </a:rPr>
              <a:t> in/</a:t>
            </a:r>
            <a:r>
              <a:rPr lang="sv-SE" sz="3200" dirty="0" err="1">
                <a:latin typeface="Amasis MT Pro Medium" panose="02040604050005020304" pitchFamily="18" charset="0"/>
              </a:rPr>
              <a:t>with</a:t>
            </a:r>
            <a:r>
              <a:rPr lang="sv-SE" sz="3200" dirty="0">
                <a:latin typeface="Amasis MT Pro Medium" panose="02040604050005020304" pitchFamily="18" charset="0"/>
              </a:rPr>
              <a:t> different </a:t>
            </a:r>
            <a:r>
              <a:rPr lang="sv-SE" sz="3200" dirty="0" err="1">
                <a:latin typeface="Amasis MT Pro Medium" panose="02040604050005020304" pitchFamily="18" charset="0"/>
              </a:rPr>
              <a:t>projects</a:t>
            </a:r>
            <a:endParaRPr lang="sv-SE" sz="3200" dirty="0">
              <a:latin typeface="Amasis MT Pro Medium" panose="020406040500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8B8227-8157-BB6E-3A62-B3583852E317}"/>
              </a:ext>
            </a:extLst>
          </p:cNvPr>
          <p:cNvSpPr txBox="1"/>
          <p:nvPr/>
        </p:nvSpPr>
        <p:spPr>
          <a:xfrm>
            <a:off x="682316" y="2890391"/>
            <a:ext cx="304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>
                <a:latin typeface="Amasis MT Pro Medium" panose="02040604050005020304" pitchFamily="18" charset="0"/>
              </a:rPr>
              <a:t>Startoff</a:t>
            </a:r>
            <a:r>
              <a:rPr lang="sv-SE" sz="3200" dirty="0">
                <a:latin typeface="Amasis MT Pro Medium" panose="02040604050005020304" pitchFamily="18" charset="0"/>
              </a:rPr>
              <a:t> </a:t>
            </a:r>
            <a:r>
              <a:rPr lang="sv-SE" sz="3200" dirty="0" err="1">
                <a:latin typeface="Amasis MT Pro Medium" panose="02040604050005020304" pitchFamily="18" charset="0"/>
              </a:rPr>
              <a:t>point</a:t>
            </a:r>
            <a:r>
              <a:rPr lang="sv-SE" sz="3200" dirty="0">
                <a:latin typeface="Amasis MT Pro Medium" panose="020406040500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59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Picture 2142">
            <a:extLst>
              <a:ext uri="{FF2B5EF4-FFF2-40B4-BE49-F238E27FC236}">
                <a16:creationId xmlns:a16="http://schemas.microsoft.com/office/drawing/2014/main" id="{B8018B43-CFDF-E3C2-ABD1-AB21553B9C50}"/>
              </a:ext>
            </a:extLst>
          </p:cNvPr>
          <p:cNvPicPr/>
          <p:nvPr/>
        </p:nvPicPr>
        <p:blipFill rotWithShape="1">
          <a:blip r:embed="rId3"/>
          <a:srcRect l="18611" t="-19794" r="45398" b="4168"/>
          <a:stretch/>
        </p:blipFill>
        <p:spPr>
          <a:xfrm rot="859315" flipH="1">
            <a:off x="-2349890" y="3998809"/>
            <a:ext cx="10871350" cy="3804631"/>
          </a:xfrm>
          <a:custGeom>
            <a:avLst/>
            <a:gdLst>
              <a:gd name="connsiteX0" fmla="*/ 10094944 w 10856130"/>
              <a:gd name="connsiteY0" fmla="*/ 806060 h 3919968"/>
              <a:gd name="connsiteX1" fmla="*/ 10091593 w 10856130"/>
              <a:gd name="connsiteY1" fmla="*/ 808991 h 3919968"/>
              <a:gd name="connsiteX2" fmla="*/ 8549832 w 10856130"/>
              <a:gd name="connsiteY2" fmla="*/ 2178658 h 3919968"/>
              <a:gd name="connsiteX3" fmla="*/ 6413250 w 10856130"/>
              <a:gd name="connsiteY3" fmla="*/ 1111645 h 3919968"/>
              <a:gd name="connsiteX4" fmla="*/ 2685810 w 10856130"/>
              <a:gd name="connsiteY4" fmla="*/ 2482086 h 3919968"/>
              <a:gd name="connsiteX5" fmla="*/ 1913676 w 10856130"/>
              <a:gd name="connsiteY5" fmla="*/ 2247704 h 3919968"/>
              <a:gd name="connsiteX6" fmla="*/ 1868167 w 10856130"/>
              <a:gd name="connsiteY6" fmla="*/ 2230896 h 3919968"/>
              <a:gd name="connsiteX7" fmla="*/ 1868167 w 10856130"/>
              <a:gd name="connsiteY7" fmla="*/ 3919968 h 3919968"/>
              <a:gd name="connsiteX8" fmla="*/ 10094944 w 10856130"/>
              <a:gd name="connsiteY8" fmla="*/ 3919968 h 3919968"/>
              <a:gd name="connsiteX9" fmla="*/ 10135958 w 10856130"/>
              <a:gd name="connsiteY9" fmla="*/ 782571 h 3919968"/>
              <a:gd name="connsiteX10" fmla="*/ 10135495 w 10856130"/>
              <a:gd name="connsiteY10" fmla="*/ 782947 h 3919968"/>
              <a:gd name="connsiteX11" fmla="*/ 10117352 w 10856130"/>
              <a:gd name="connsiteY11" fmla="*/ 800434 h 3919968"/>
              <a:gd name="connsiteX12" fmla="*/ 10780624 w 10856130"/>
              <a:gd name="connsiteY12" fmla="*/ 152931 h 3919968"/>
              <a:gd name="connsiteX13" fmla="*/ 8145013 w 10856130"/>
              <a:gd name="connsiteY13" fmla="*/ 262351 h 3919968"/>
              <a:gd name="connsiteX14" fmla="*/ 2797143 w 10856130"/>
              <a:gd name="connsiteY14" fmla="*/ 51845 h 3919968"/>
              <a:gd name="connsiteX15" fmla="*/ 9505 w 10856130"/>
              <a:gd name="connsiteY15" fmla="*/ 1389036 h 3919968"/>
              <a:gd name="connsiteX16" fmla="*/ 1817166 w 10856130"/>
              <a:gd name="connsiteY16" fmla="*/ 2212060 h 3919968"/>
              <a:gd name="connsiteX17" fmla="*/ 1868167 w 10856130"/>
              <a:gd name="connsiteY17" fmla="*/ 2230896 h 3919968"/>
              <a:gd name="connsiteX18" fmla="*/ 1868167 w 10856130"/>
              <a:gd name="connsiteY18" fmla="*/ 638124 h 3919968"/>
              <a:gd name="connsiteX19" fmla="*/ 10094944 w 10856130"/>
              <a:gd name="connsiteY19" fmla="*/ 638124 h 3919968"/>
              <a:gd name="connsiteX20" fmla="*/ 10094944 w 10856130"/>
              <a:gd name="connsiteY20" fmla="*/ 806060 h 3919968"/>
              <a:gd name="connsiteX21" fmla="*/ 10134376 w 10856130"/>
              <a:gd name="connsiteY21" fmla="*/ 771566 h 3919968"/>
              <a:gd name="connsiteX22" fmla="*/ 10140821 w 10856130"/>
              <a:gd name="connsiteY22" fmla="*/ 777904 h 3919968"/>
              <a:gd name="connsiteX23" fmla="*/ 10135958 w 10856130"/>
              <a:gd name="connsiteY23" fmla="*/ 782571 h 3919968"/>
              <a:gd name="connsiteX24" fmla="*/ 10165309 w 10856130"/>
              <a:gd name="connsiteY24" fmla="*/ 758805 h 3919968"/>
              <a:gd name="connsiteX25" fmla="*/ 10780624 w 10856130"/>
              <a:gd name="connsiteY25" fmla="*/ 152931 h 391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856130" h="3919968">
                <a:moveTo>
                  <a:pt x="10094944" y="806060"/>
                </a:moveTo>
                <a:lnTo>
                  <a:pt x="10091593" y="808991"/>
                </a:lnTo>
                <a:cubicBezTo>
                  <a:pt x="9827316" y="1041609"/>
                  <a:pt x="9162889" y="2128216"/>
                  <a:pt x="8549832" y="2178658"/>
                </a:cubicBezTo>
                <a:cubicBezTo>
                  <a:pt x="7936775" y="2229100"/>
                  <a:pt x="7390587" y="1061074"/>
                  <a:pt x="6413250" y="1111645"/>
                </a:cubicBezTo>
                <a:cubicBezTo>
                  <a:pt x="5435913" y="1162216"/>
                  <a:pt x="3435739" y="2292743"/>
                  <a:pt x="2685810" y="2482086"/>
                </a:cubicBezTo>
                <a:cubicBezTo>
                  <a:pt x="1935882" y="2671429"/>
                  <a:pt x="2359727" y="2429879"/>
                  <a:pt x="1913676" y="2247704"/>
                </a:cubicBezTo>
                <a:lnTo>
                  <a:pt x="1868167" y="2230896"/>
                </a:lnTo>
                <a:lnTo>
                  <a:pt x="1868167" y="3919968"/>
                </a:lnTo>
                <a:lnTo>
                  <a:pt x="10094944" y="3919968"/>
                </a:lnTo>
                <a:close/>
                <a:moveTo>
                  <a:pt x="10135958" y="782571"/>
                </a:moveTo>
                <a:lnTo>
                  <a:pt x="10135495" y="782947"/>
                </a:lnTo>
                <a:cubicBezTo>
                  <a:pt x="10106785" y="810283"/>
                  <a:pt x="10106204" y="811040"/>
                  <a:pt x="10117352" y="800434"/>
                </a:cubicBezTo>
                <a:close/>
                <a:moveTo>
                  <a:pt x="10780624" y="152931"/>
                </a:moveTo>
                <a:cubicBezTo>
                  <a:pt x="10448876" y="66165"/>
                  <a:pt x="9475593" y="279199"/>
                  <a:pt x="8145013" y="262351"/>
                </a:cubicBezTo>
                <a:cubicBezTo>
                  <a:pt x="6814433" y="245503"/>
                  <a:pt x="4153061" y="-135936"/>
                  <a:pt x="2797143" y="51845"/>
                </a:cubicBezTo>
                <a:cubicBezTo>
                  <a:pt x="1441225" y="239626"/>
                  <a:pt x="156750" y="1023060"/>
                  <a:pt x="9505" y="1389036"/>
                </a:cubicBezTo>
                <a:cubicBezTo>
                  <a:pt x="-128536" y="1732139"/>
                  <a:pt x="1273801" y="2026497"/>
                  <a:pt x="1817166" y="2212060"/>
                </a:cubicBezTo>
                <a:lnTo>
                  <a:pt x="1868167" y="2230896"/>
                </a:lnTo>
                <a:lnTo>
                  <a:pt x="1868167" y="638124"/>
                </a:lnTo>
                <a:lnTo>
                  <a:pt x="10094944" y="638124"/>
                </a:lnTo>
                <a:lnTo>
                  <a:pt x="10094944" y="806060"/>
                </a:lnTo>
                <a:lnTo>
                  <a:pt x="10134376" y="771566"/>
                </a:lnTo>
                <a:cubicBezTo>
                  <a:pt x="10243186" y="677147"/>
                  <a:pt x="10183069" y="737031"/>
                  <a:pt x="10140821" y="777904"/>
                </a:cubicBezTo>
                <a:lnTo>
                  <a:pt x="10135958" y="782571"/>
                </a:lnTo>
                <a:lnTo>
                  <a:pt x="10165309" y="758805"/>
                </a:lnTo>
                <a:cubicBezTo>
                  <a:pt x="10353425" y="620721"/>
                  <a:pt x="11091637" y="234274"/>
                  <a:pt x="10780624" y="152931"/>
                </a:cubicBezTo>
                <a:close/>
              </a:path>
            </a:pathLst>
          </a:custGeom>
        </p:spPr>
      </p:pic>
      <p:pic>
        <p:nvPicPr>
          <p:cNvPr id="2128" name="Picture 2127">
            <a:extLst>
              <a:ext uri="{FF2B5EF4-FFF2-40B4-BE49-F238E27FC236}">
                <a16:creationId xmlns:a16="http://schemas.microsoft.com/office/drawing/2014/main" id="{16B317AE-9354-2598-EEAE-77988A492411}"/>
              </a:ext>
            </a:extLst>
          </p:cNvPr>
          <p:cNvPicPr/>
          <p:nvPr/>
        </p:nvPicPr>
        <p:blipFill rotWithShape="1">
          <a:blip r:embed="rId3"/>
          <a:srcRect l="33286" t="19993" r="51996" b="13910"/>
          <a:stretch/>
        </p:blipFill>
        <p:spPr>
          <a:xfrm flipH="1">
            <a:off x="1730070" y="473683"/>
            <a:ext cx="720000" cy="720000"/>
          </a:xfrm>
          <a:custGeom>
            <a:avLst/>
            <a:gdLst>
              <a:gd name="connsiteX0" fmla="*/ 1868156 w 3008214"/>
              <a:gd name="connsiteY0" fmla="*/ 48210 h 2948297"/>
              <a:gd name="connsiteX1" fmla="*/ 45088 w 3008214"/>
              <a:gd name="connsiteY1" fmla="*/ 1101655 h 2948297"/>
              <a:gd name="connsiteX2" fmla="*/ 1140059 w 3008214"/>
              <a:gd name="connsiteY2" fmla="*/ 2900088 h 2948297"/>
              <a:gd name="connsiteX3" fmla="*/ 2963127 w 3008214"/>
              <a:gd name="connsiteY3" fmla="*/ 1846643 h 2948297"/>
              <a:gd name="connsiteX4" fmla="*/ 1868156 w 3008214"/>
              <a:gd name="connsiteY4" fmla="*/ 48210 h 294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214" h="2948297">
                <a:moveTo>
                  <a:pt x="1868156" y="48210"/>
                </a:moveTo>
                <a:cubicBezTo>
                  <a:pt x="1062361" y="-157513"/>
                  <a:pt x="246146" y="314130"/>
                  <a:pt x="45088" y="1101655"/>
                </a:cubicBezTo>
                <a:cubicBezTo>
                  <a:pt x="-155971" y="1889179"/>
                  <a:pt x="334265" y="2694365"/>
                  <a:pt x="1140059" y="2900088"/>
                </a:cubicBezTo>
                <a:cubicBezTo>
                  <a:pt x="1945854" y="3105811"/>
                  <a:pt x="2762069" y="2634167"/>
                  <a:pt x="2963127" y="1846643"/>
                </a:cubicBezTo>
                <a:cubicBezTo>
                  <a:pt x="3164186" y="1059118"/>
                  <a:pt x="2673950" y="253933"/>
                  <a:pt x="1868156" y="4821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2604DF-FBF3-C7F6-AEC3-2F26BE4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747" y="208254"/>
            <a:ext cx="4873455" cy="1325563"/>
          </a:xfrm>
        </p:spPr>
        <p:txBody>
          <a:bodyPr/>
          <a:lstStyle/>
          <a:p>
            <a:pPr algn="ctr"/>
            <a:r>
              <a:rPr lang="sv-SE" dirty="0">
                <a:latin typeface="Amasis MT Pro Medium" panose="02040604050005020304" pitchFamily="18" charset="0"/>
              </a:rPr>
              <a:t>Initial </a:t>
            </a:r>
            <a:r>
              <a:rPr lang="sv-SE" dirty="0" err="1">
                <a:latin typeface="Amasis MT Pro Medium" panose="02040604050005020304" pitchFamily="18" charset="0"/>
              </a:rPr>
              <a:t>idea</a:t>
            </a:r>
            <a:r>
              <a:rPr lang="sv-SE" dirty="0">
                <a:latin typeface="Amasis MT Pro Medium" panose="02040604050005020304" pitchFamily="18" charset="0"/>
              </a:rPr>
              <a:t> (</a:t>
            </a:r>
            <a:r>
              <a:rPr lang="sv-SE" dirty="0" err="1">
                <a:latin typeface="Amasis MT Pro Medium" panose="02040604050005020304" pitchFamily="18" charset="0"/>
              </a:rPr>
              <a:t>roadmap</a:t>
            </a:r>
            <a:r>
              <a:rPr lang="sv-SE" dirty="0">
                <a:latin typeface="Amasis MT Pro Medium" panose="02040604050005020304" pitchFamily="18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62180-BA1B-E117-1049-4CC3CB0F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" y="1260000"/>
            <a:ext cx="1760316" cy="809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200" dirty="0" err="1">
                <a:latin typeface="Amasis MT Pro Medium" panose="02040604050005020304" pitchFamily="18" charset="0"/>
              </a:rPr>
              <a:t>Turn</a:t>
            </a:r>
            <a:r>
              <a:rPr lang="sv-SE" sz="2200" dirty="0">
                <a:latin typeface="Amasis MT Pro Medium" panose="02040604050005020304" pitchFamily="18" charset="0"/>
              </a:rPr>
              <a:t> PDFs </a:t>
            </a:r>
            <a:r>
              <a:rPr lang="sv-SE" sz="2200" dirty="0" err="1">
                <a:latin typeface="Amasis MT Pro Medium" panose="02040604050005020304" pitchFamily="18" charset="0"/>
              </a:rPr>
              <a:t>into</a:t>
            </a:r>
            <a:r>
              <a:rPr lang="sv-SE" sz="2200" dirty="0">
                <a:latin typeface="Amasis MT Pro Medium" panose="02040604050005020304" pitchFamily="18" charset="0"/>
              </a:rPr>
              <a:t> PNGs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7B11E6-C156-D0F9-C4AA-BC937E4723F0}"/>
              </a:ext>
            </a:extLst>
          </p:cNvPr>
          <p:cNvSpPr txBox="1">
            <a:spLocks/>
          </p:cNvSpPr>
          <p:nvPr/>
        </p:nvSpPr>
        <p:spPr>
          <a:xfrm>
            <a:off x="1836106" y="3086507"/>
            <a:ext cx="2583216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2200" dirty="0" err="1">
                <a:latin typeface="Amasis MT Pro Medium" panose="02040604050005020304" pitchFamily="18" charset="0"/>
              </a:rPr>
              <a:t>Have</a:t>
            </a:r>
            <a:r>
              <a:rPr lang="sv-SE" sz="2200" dirty="0">
                <a:latin typeface="Amasis MT Pro Medium" panose="02040604050005020304" pitchFamily="18" charset="0"/>
              </a:rPr>
              <a:t> a script </a:t>
            </a:r>
            <a:r>
              <a:rPr lang="sv-SE" sz="2200" dirty="0" err="1">
                <a:latin typeface="Amasis MT Pro Medium" panose="02040604050005020304" pitchFamily="18" charset="0"/>
              </a:rPr>
              <a:t>decipher</a:t>
            </a:r>
            <a:r>
              <a:rPr lang="sv-SE" sz="2200" dirty="0">
                <a:latin typeface="Amasis MT Pro Medium" panose="02040604050005020304" pitchFamily="18" charset="0"/>
              </a:rPr>
              <a:t> and </a:t>
            </a:r>
            <a:r>
              <a:rPr lang="sv-SE" sz="2200" dirty="0" err="1">
                <a:latin typeface="Amasis MT Pro Medium" panose="02040604050005020304" pitchFamily="18" charset="0"/>
              </a:rPr>
              <a:t>analyze</a:t>
            </a:r>
            <a:r>
              <a:rPr lang="sv-SE" sz="2200" dirty="0">
                <a:latin typeface="Amasis MT Pro Medium" panose="02040604050005020304" pitchFamily="18" charset="0"/>
              </a:rPr>
              <a:t> </a:t>
            </a:r>
            <a:r>
              <a:rPr lang="sv-SE" sz="2200" dirty="0" err="1">
                <a:latin typeface="Amasis MT Pro Medium" panose="02040604050005020304" pitchFamily="18" charset="0"/>
              </a:rPr>
              <a:t>said</a:t>
            </a:r>
            <a:r>
              <a:rPr lang="sv-SE" sz="2200" dirty="0">
                <a:latin typeface="Amasis MT Pro Medium" panose="02040604050005020304" pitchFamily="18" charset="0"/>
              </a:rPr>
              <a:t> PNGs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6D04B9-5FB3-8989-7896-1E7176EED6DD}"/>
              </a:ext>
            </a:extLst>
          </p:cNvPr>
          <p:cNvSpPr txBox="1">
            <a:spLocks/>
          </p:cNvSpPr>
          <p:nvPr/>
        </p:nvSpPr>
        <p:spPr>
          <a:xfrm>
            <a:off x="5119731" y="2409983"/>
            <a:ext cx="377310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2200" dirty="0">
                <a:latin typeface="Amasis MT Pro Medium" panose="02040604050005020304" pitchFamily="18" charset="0"/>
              </a:rPr>
              <a:t>Format and translate/</a:t>
            </a:r>
            <a:r>
              <a:rPr lang="sv-SE" sz="2200" dirty="0" err="1">
                <a:latin typeface="Amasis MT Pro Medium" panose="02040604050005020304" pitchFamily="18" charset="0"/>
              </a:rPr>
              <a:t>convert</a:t>
            </a:r>
            <a:r>
              <a:rPr lang="sv-SE" sz="2200" dirty="0">
                <a:latin typeface="Amasis MT Pro Medium" panose="02040604050005020304" pitchFamily="18" charset="0"/>
              </a:rPr>
              <a:t> the output </a:t>
            </a:r>
            <a:r>
              <a:rPr lang="sv-SE" sz="2200" dirty="0" err="1">
                <a:latin typeface="Amasis MT Pro Medium" panose="02040604050005020304" pitchFamily="18" charset="0"/>
              </a:rPr>
              <a:t>into</a:t>
            </a:r>
            <a:r>
              <a:rPr lang="sv-SE" sz="2200" dirty="0">
                <a:latin typeface="Amasis MT Pro Medium" panose="02040604050005020304" pitchFamily="18" charset="0"/>
              </a:rPr>
              <a:t> a </a:t>
            </a:r>
            <a:r>
              <a:rPr lang="sv-SE" sz="2200" dirty="0" err="1">
                <a:latin typeface="Amasis MT Pro Medium" panose="02040604050005020304" pitchFamily="18" charset="0"/>
              </a:rPr>
              <a:t>readable</a:t>
            </a:r>
            <a:r>
              <a:rPr lang="sv-SE" sz="2200" dirty="0">
                <a:latin typeface="Amasis MT Pro Medium" panose="02040604050005020304" pitchFamily="18" charset="0"/>
              </a:rPr>
              <a:t> list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826ADD-F59B-BD8F-7875-4156B7662346}"/>
              </a:ext>
            </a:extLst>
          </p:cNvPr>
          <p:cNvSpPr txBox="1">
            <a:spLocks/>
          </p:cNvSpPr>
          <p:nvPr/>
        </p:nvSpPr>
        <p:spPr>
          <a:xfrm>
            <a:off x="6763930" y="5514263"/>
            <a:ext cx="2781633" cy="1410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2200" dirty="0" err="1">
                <a:latin typeface="Amasis MT Pro Medium" panose="02040604050005020304" pitchFamily="18" charset="0"/>
              </a:rPr>
              <a:t>Have</a:t>
            </a:r>
            <a:r>
              <a:rPr lang="sv-SE" sz="2200" dirty="0">
                <a:latin typeface="Amasis MT Pro Medium" panose="02040604050005020304" pitchFamily="18" charset="0"/>
              </a:rPr>
              <a:t> a </a:t>
            </a:r>
            <a:r>
              <a:rPr lang="sv-SE" sz="2200" dirty="0" err="1">
                <a:latin typeface="Amasis MT Pro Medium" panose="02040604050005020304" pitchFamily="18" charset="0"/>
              </a:rPr>
              <a:t>third</a:t>
            </a:r>
            <a:r>
              <a:rPr lang="sv-SE" sz="2200" dirty="0">
                <a:latin typeface="Amasis MT Pro Medium" panose="02040604050005020304" pitchFamily="18" charset="0"/>
              </a:rPr>
              <a:t>-party </a:t>
            </a:r>
            <a:r>
              <a:rPr lang="sv-SE" sz="2200" dirty="0" err="1">
                <a:latin typeface="Amasis MT Pro Medium" panose="02040604050005020304" pitchFamily="18" charset="0"/>
              </a:rPr>
              <a:t>component</a:t>
            </a:r>
            <a:r>
              <a:rPr lang="sv-SE" sz="2200" dirty="0">
                <a:latin typeface="Amasis MT Pro Medium" panose="02040604050005020304" pitchFamily="18" charset="0"/>
              </a:rPr>
              <a:t> </a:t>
            </a:r>
            <a:r>
              <a:rPr lang="sv-SE" sz="2200" dirty="0" err="1">
                <a:latin typeface="Amasis MT Pro Medium" panose="02040604050005020304" pitchFamily="18" charset="0"/>
              </a:rPr>
              <a:t>able</a:t>
            </a:r>
            <a:r>
              <a:rPr lang="sv-SE" sz="2200" dirty="0">
                <a:latin typeface="Amasis MT Pro Medium" panose="02040604050005020304" pitchFamily="18" charset="0"/>
              </a:rPr>
              <a:t> to </a:t>
            </a:r>
            <a:r>
              <a:rPr lang="sv-SE" sz="2200" dirty="0" err="1">
                <a:latin typeface="Amasis MT Pro Medium" panose="02040604050005020304" pitchFamily="18" charset="0"/>
              </a:rPr>
              <a:t>visualize</a:t>
            </a:r>
            <a:r>
              <a:rPr lang="sv-SE" sz="2200" dirty="0">
                <a:latin typeface="Amasis MT Pro Medium" panose="02040604050005020304" pitchFamily="18" charset="0"/>
              </a:rPr>
              <a:t> 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BEB225-C10F-FBD8-4773-EA3591EC6AB0}"/>
              </a:ext>
            </a:extLst>
          </p:cNvPr>
          <p:cNvSpPr txBox="1">
            <a:spLocks/>
          </p:cNvSpPr>
          <p:nvPr/>
        </p:nvSpPr>
        <p:spPr>
          <a:xfrm>
            <a:off x="9525347" y="3429000"/>
            <a:ext cx="2887946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sz="2200" dirty="0" err="1">
                <a:latin typeface="Amasis MT Pro Medium" panose="02040604050005020304" pitchFamily="18" charset="0"/>
              </a:rPr>
              <a:t>Run</a:t>
            </a:r>
            <a:r>
              <a:rPr lang="sv-SE" sz="2200" dirty="0">
                <a:latin typeface="Amasis MT Pro Medium" panose="02040604050005020304" pitchFamily="18" charset="0"/>
              </a:rPr>
              <a:t> the </a:t>
            </a:r>
            <a:r>
              <a:rPr lang="sv-SE" sz="2200" dirty="0" err="1">
                <a:latin typeface="Amasis MT Pro Medium" panose="02040604050005020304" pitchFamily="18" charset="0"/>
              </a:rPr>
              <a:t>code</a:t>
            </a:r>
            <a:r>
              <a:rPr lang="sv-SE" sz="2200" dirty="0">
                <a:latin typeface="Amasis MT Pro Medium" panose="02040604050005020304" pitchFamily="18" charset="0"/>
              </a:rPr>
              <a:t> and color the </a:t>
            </a:r>
            <a:r>
              <a:rPr lang="sv-SE" sz="2200" dirty="0" err="1">
                <a:latin typeface="Amasis MT Pro Medium" panose="02040604050005020304" pitchFamily="18" charset="0"/>
              </a:rPr>
              <a:t>keys</a:t>
            </a:r>
            <a:r>
              <a:rPr lang="sv-SE" sz="2200" dirty="0">
                <a:latin typeface="Amasis MT Pro Medium" panose="02040604050005020304" pitchFamily="18" charset="0"/>
              </a:rPr>
              <a:t> </a:t>
            </a:r>
            <a:r>
              <a:rPr lang="sv-SE" sz="2200" dirty="0" err="1">
                <a:latin typeface="Amasis MT Pro Medium" panose="02040604050005020304" pitchFamily="18" charset="0"/>
              </a:rPr>
              <a:t>according</a:t>
            </a:r>
            <a:r>
              <a:rPr lang="sv-SE" sz="2200" dirty="0">
                <a:latin typeface="Amasis MT Pro Medium" panose="02040604050005020304" pitchFamily="18" charset="0"/>
              </a:rPr>
              <a:t> to given </a:t>
            </a:r>
            <a:r>
              <a:rPr lang="sv-SE" sz="2200" dirty="0" err="1">
                <a:latin typeface="Amasis MT Pro Medium" panose="02040604050005020304" pitchFamily="18" charset="0"/>
              </a:rPr>
              <a:t>sequence</a:t>
            </a:r>
            <a:endParaRPr lang="sv-SE" sz="2200" dirty="0">
              <a:latin typeface="Amasis MT Pro Medium" panose="02040604050005020304" pitchFamily="18" charset="0"/>
            </a:endParaRPr>
          </a:p>
        </p:txBody>
      </p:sp>
      <p:pic>
        <p:nvPicPr>
          <p:cNvPr id="2131" name="Picture 2130">
            <a:extLst>
              <a:ext uri="{FF2B5EF4-FFF2-40B4-BE49-F238E27FC236}">
                <a16:creationId xmlns:a16="http://schemas.microsoft.com/office/drawing/2014/main" id="{D7899EA8-755D-E244-B94F-EFB74AEB98F1}"/>
              </a:ext>
            </a:extLst>
          </p:cNvPr>
          <p:cNvPicPr/>
          <p:nvPr/>
        </p:nvPicPr>
        <p:blipFill rotWithShape="1">
          <a:blip r:embed="rId3"/>
          <a:srcRect l="25993" t="28386" r="48953" b="19980"/>
          <a:stretch/>
        </p:blipFill>
        <p:spPr>
          <a:xfrm rot="703667" flipH="1">
            <a:off x="-698895" y="1793037"/>
            <a:ext cx="14478052" cy="4755327"/>
          </a:xfrm>
          <a:custGeom>
            <a:avLst/>
            <a:gdLst>
              <a:gd name="connsiteX0" fmla="*/ 1515570 w 3516944"/>
              <a:gd name="connsiteY0" fmla="*/ 478499 h 1537789"/>
              <a:gd name="connsiteX1" fmla="*/ 1418241 w 3516944"/>
              <a:gd name="connsiteY1" fmla="*/ 471593 h 1537789"/>
              <a:gd name="connsiteX2" fmla="*/ 318126 w 3516944"/>
              <a:gd name="connsiteY2" fmla="*/ 1399015 h 1537789"/>
              <a:gd name="connsiteX3" fmla="*/ 15109 w 3516944"/>
              <a:gd name="connsiteY3" fmla="*/ 1134966 h 1537789"/>
              <a:gd name="connsiteX4" fmla="*/ 69510 w 3516944"/>
              <a:gd name="connsiteY4" fmla="*/ 1413330 h 1537789"/>
              <a:gd name="connsiteX5" fmla="*/ 276121 w 3516944"/>
              <a:gd name="connsiteY5" fmla="*/ 1481636 h 1537789"/>
              <a:gd name="connsiteX6" fmla="*/ 1341370 w 3516944"/>
              <a:gd name="connsiteY6" fmla="*/ 597169 h 1537789"/>
              <a:gd name="connsiteX7" fmla="*/ 1900651 w 3516944"/>
              <a:gd name="connsiteY7" fmla="*/ 1097775 h 1537789"/>
              <a:gd name="connsiteX8" fmla="*/ 1991379 w 3516944"/>
              <a:gd name="connsiteY8" fmla="*/ 1032177 h 1537789"/>
              <a:gd name="connsiteX9" fmla="*/ 2029935 w 3516944"/>
              <a:gd name="connsiteY9" fmla="*/ 989318 h 1537789"/>
              <a:gd name="connsiteX10" fmla="*/ 2009008 w 3516944"/>
              <a:gd name="connsiteY10" fmla="*/ 1000980 h 1537789"/>
              <a:gd name="connsiteX11" fmla="*/ 1515570 w 3516944"/>
              <a:gd name="connsiteY11" fmla="*/ 478499 h 1537789"/>
              <a:gd name="connsiteX12" fmla="*/ 2532528 w 3516944"/>
              <a:gd name="connsiteY12" fmla="*/ 237802 h 1537789"/>
              <a:gd name="connsiteX13" fmla="*/ 2518218 w 3516944"/>
              <a:gd name="connsiteY13" fmla="*/ 256005 h 1537789"/>
              <a:gd name="connsiteX14" fmla="*/ 2040501 w 3516944"/>
              <a:gd name="connsiteY14" fmla="*/ 977574 h 1537789"/>
              <a:gd name="connsiteX15" fmla="*/ 2029935 w 3516944"/>
              <a:gd name="connsiteY15" fmla="*/ 989318 h 1537789"/>
              <a:gd name="connsiteX16" fmla="*/ 2051244 w 3516944"/>
              <a:gd name="connsiteY16" fmla="*/ 977443 h 1537789"/>
              <a:gd name="connsiteX17" fmla="*/ 2530659 w 3516944"/>
              <a:gd name="connsiteY17" fmla="*/ 240793 h 1537789"/>
              <a:gd name="connsiteX18" fmla="*/ 3515940 w 3516944"/>
              <a:gd name="connsiteY18" fmla="*/ 410780 h 1537789"/>
              <a:gd name="connsiteX19" fmla="*/ 3096466 w 3516944"/>
              <a:gd name="connsiteY19" fmla="*/ 705296 h 1537789"/>
              <a:gd name="connsiteX20" fmla="*/ 3083825 w 3516944"/>
              <a:gd name="connsiteY20" fmla="*/ 705812 h 1537789"/>
              <a:gd name="connsiteX21" fmla="*/ 3102149 w 3516944"/>
              <a:gd name="connsiteY21" fmla="*/ 736869 h 1537789"/>
              <a:gd name="connsiteX22" fmla="*/ 3151667 w 3516944"/>
              <a:gd name="connsiteY22" fmla="*/ 784499 h 1537789"/>
              <a:gd name="connsiteX23" fmla="*/ 3515940 w 3516944"/>
              <a:gd name="connsiteY23" fmla="*/ 410780 h 1537789"/>
              <a:gd name="connsiteX24" fmla="*/ 2883932 w 3516944"/>
              <a:gd name="connsiteY24" fmla="*/ 243445 h 1537789"/>
              <a:gd name="connsiteX25" fmla="*/ 2899776 w 3516944"/>
              <a:gd name="connsiteY25" fmla="*/ 306301 h 1537789"/>
              <a:gd name="connsiteX26" fmla="*/ 3039135 w 3516944"/>
              <a:gd name="connsiteY26" fmla="*/ 698726 h 1537789"/>
              <a:gd name="connsiteX27" fmla="*/ 3065873 w 3516944"/>
              <a:gd name="connsiteY27" fmla="*/ 706544 h 1537789"/>
              <a:gd name="connsiteX28" fmla="*/ 3083825 w 3516944"/>
              <a:gd name="connsiteY28" fmla="*/ 705812 h 1537789"/>
              <a:gd name="connsiteX29" fmla="*/ 3077816 w 3516944"/>
              <a:gd name="connsiteY29" fmla="*/ 695627 h 1537789"/>
              <a:gd name="connsiteX30" fmla="*/ 2898464 w 3516944"/>
              <a:gd name="connsiteY30" fmla="*/ 271240 h 1537789"/>
              <a:gd name="connsiteX31" fmla="*/ 2760232 w 3516944"/>
              <a:gd name="connsiteY31" fmla="*/ 1439 h 1537789"/>
              <a:gd name="connsiteX32" fmla="*/ 2729905 w 3516944"/>
              <a:gd name="connsiteY32" fmla="*/ 2670 h 1537789"/>
              <a:gd name="connsiteX33" fmla="*/ 2575576 w 3516944"/>
              <a:gd name="connsiteY33" fmla="*/ 168918 h 1537789"/>
              <a:gd name="connsiteX34" fmla="*/ 2532528 w 3516944"/>
              <a:gd name="connsiteY34" fmla="*/ 237802 h 1537789"/>
              <a:gd name="connsiteX35" fmla="*/ 2567399 w 3516944"/>
              <a:gd name="connsiteY35" fmla="*/ 193446 h 1537789"/>
              <a:gd name="connsiteX36" fmla="*/ 2699119 w 3516944"/>
              <a:gd name="connsiteY36" fmla="*/ 88155 h 1537789"/>
              <a:gd name="connsiteX37" fmla="*/ 2869375 w 3516944"/>
              <a:gd name="connsiteY37" fmla="*/ 215603 h 1537789"/>
              <a:gd name="connsiteX38" fmla="*/ 2883932 w 3516944"/>
              <a:gd name="connsiteY38" fmla="*/ 243445 h 1537789"/>
              <a:gd name="connsiteX39" fmla="*/ 2868654 w 3516944"/>
              <a:gd name="connsiteY39" fmla="*/ 182835 h 1537789"/>
              <a:gd name="connsiteX40" fmla="*/ 2760232 w 3516944"/>
              <a:gd name="connsiteY40" fmla="*/ 1439 h 15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16944" h="1537789">
                <a:moveTo>
                  <a:pt x="1515570" y="478499"/>
                </a:moveTo>
                <a:cubicBezTo>
                  <a:pt x="1485702" y="466574"/>
                  <a:pt x="1453467" y="463301"/>
                  <a:pt x="1418241" y="471593"/>
                </a:cubicBezTo>
                <a:cubicBezTo>
                  <a:pt x="1136427" y="537932"/>
                  <a:pt x="551981" y="1288453"/>
                  <a:pt x="318126" y="1399015"/>
                </a:cubicBezTo>
                <a:cubicBezTo>
                  <a:pt x="84271" y="1509577"/>
                  <a:pt x="56545" y="1132581"/>
                  <a:pt x="15109" y="1134966"/>
                </a:cubicBezTo>
                <a:cubicBezTo>
                  <a:pt x="-26327" y="1137352"/>
                  <a:pt x="26008" y="1355551"/>
                  <a:pt x="69510" y="1413330"/>
                </a:cubicBezTo>
                <a:cubicBezTo>
                  <a:pt x="113012" y="1471108"/>
                  <a:pt x="64145" y="1617662"/>
                  <a:pt x="276121" y="1481636"/>
                </a:cubicBezTo>
                <a:cubicBezTo>
                  <a:pt x="488098" y="1345609"/>
                  <a:pt x="1070615" y="661146"/>
                  <a:pt x="1341370" y="597169"/>
                </a:cubicBezTo>
                <a:cubicBezTo>
                  <a:pt x="1612125" y="533192"/>
                  <a:pt x="1674360" y="1182611"/>
                  <a:pt x="1900651" y="1097775"/>
                </a:cubicBezTo>
                <a:cubicBezTo>
                  <a:pt x="1928937" y="1087171"/>
                  <a:pt x="1959370" y="1064258"/>
                  <a:pt x="1991379" y="1032177"/>
                </a:cubicBezTo>
                <a:lnTo>
                  <a:pt x="2029935" y="989318"/>
                </a:lnTo>
                <a:lnTo>
                  <a:pt x="2009008" y="1000980"/>
                </a:lnTo>
                <a:cubicBezTo>
                  <a:pt x="1817724" y="1069365"/>
                  <a:pt x="1724644" y="561973"/>
                  <a:pt x="1515570" y="478499"/>
                </a:cubicBezTo>
                <a:close/>
                <a:moveTo>
                  <a:pt x="2532528" y="237802"/>
                </a:moveTo>
                <a:lnTo>
                  <a:pt x="2518218" y="256005"/>
                </a:lnTo>
                <a:cubicBezTo>
                  <a:pt x="2367579" y="459566"/>
                  <a:pt x="2190984" y="795491"/>
                  <a:pt x="2040501" y="977574"/>
                </a:cubicBezTo>
                <a:lnTo>
                  <a:pt x="2029935" y="989318"/>
                </a:lnTo>
                <a:lnTo>
                  <a:pt x="2051244" y="977443"/>
                </a:lnTo>
                <a:cubicBezTo>
                  <a:pt x="2195963" y="870684"/>
                  <a:pt x="2377814" y="494028"/>
                  <a:pt x="2530659" y="240793"/>
                </a:cubicBezTo>
                <a:close/>
                <a:moveTo>
                  <a:pt x="3515940" y="410780"/>
                </a:moveTo>
                <a:cubicBezTo>
                  <a:pt x="3499528" y="398271"/>
                  <a:pt x="3247084" y="680188"/>
                  <a:pt x="3096466" y="705296"/>
                </a:cubicBezTo>
                <a:lnTo>
                  <a:pt x="3083825" y="705812"/>
                </a:lnTo>
                <a:lnTo>
                  <a:pt x="3102149" y="736869"/>
                </a:lnTo>
                <a:cubicBezTo>
                  <a:pt x="3118426" y="760942"/>
                  <a:pt x="3134851" y="777721"/>
                  <a:pt x="3151667" y="784499"/>
                </a:cubicBezTo>
                <a:cubicBezTo>
                  <a:pt x="3286194" y="838723"/>
                  <a:pt x="3534695" y="425075"/>
                  <a:pt x="3515940" y="410780"/>
                </a:cubicBezTo>
                <a:close/>
                <a:moveTo>
                  <a:pt x="2883932" y="243445"/>
                </a:moveTo>
                <a:lnTo>
                  <a:pt x="2899776" y="306301"/>
                </a:lnTo>
                <a:cubicBezTo>
                  <a:pt x="2939247" y="478109"/>
                  <a:pt x="2973632" y="664717"/>
                  <a:pt x="3039135" y="698726"/>
                </a:cubicBezTo>
                <a:cubicBezTo>
                  <a:pt x="3047323" y="702977"/>
                  <a:pt x="3056276" y="705516"/>
                  <a:pt x="3065873" y="706544"/>
                </a:cubicBezTo>
                <a:lnTo>
                  <a:pt x="3083825" y="705812"/>
                </a:lnTo>
                <a:lnTo>
                  <a:pt x="3077816" y="695627"/>
                </a:lnTo>
                <a:cubicBezTo>
                  <a:pt x="3021156" y="588214"/>
                  <a:pt x="2964833" y="408046"/>
                  <a:pt x="2898464" y="271240"/>
                </a:cubicBezTo>
                <a:close/>
                <a:moveTo>
                  <a:pt x="2760232" y="1439"/>
                </a:moveTo>
                <a:cubicBezTo>
                  <a:pt x="2750721" y="-780"/>
                  <a:pt x="2740636" y="-478"/>
                  <a:pt x="2729905" y="2670"/>
                </a:cubicBezTo>
                <a:cubicBezTo>
                  <a:pt x="2686983" y="15265"/>
                  <a:pt x="2634129" y="79071"/>
                  <a:pt x="2575576" y="168918"/>
                </a:cubicBezTo>
                <a:lnTo>
                  <a:pt x="2532528" y="237802"/>
                </a:lnTo>
                <a:lnTo>
                  <a:pt x="2567399" y="193446"/>
                </a:lnTo>
                <a:cubicBezTo>
                  <a:pt x="2615475" y="136575"/>
                  <a:pt x="2660024" y="97945"/>
                  <a:pt x="2699119" y="88155"/>
                </a:cubicBezTo>
                <a:cubicBezTo>
                  <a:pt x="2764276" y="71838"/>
                  <a:pt x="2819766" y="128426"/>
                  <a:pt x="2869375" y="215603"/>
                </a:cubicBezTo>
                <a:lnTo>
                  <a:pt x="2883932" y="243445"/>
                </a:lnTo>
                <a:lnTo>
                  <a:pt x="2868654" y="182835"/>
                </a:lnTo>
                <a:cubicBezTo>
                  <a:pt x="2840981" y="86618"/>
                  <a:pt x="2807787" y="12530"/>
                  <a:pt x="2760232" y="1439"/>
                </a:cubicBezTo>
                <a:close/>
              </a:path>
            </a:pathLst>
          </a:custGeom>
        </p:spPr>
      </p:pic>
      <p:sp>
        <p:nvSpPr>
          <p:cNvPr id="2132" name="TextBox 2131">
            <a:extLst>
              <a:ext uri="{FF2B5EF4-FFF2-40B4-BE49-F238E27FC236}">
                <a16:creationId xmlns:a16="http://schemas.microsoft.com/office/drawing/2014/main" id="{33623F4B-EEF7-B1C0-537B-69F23763C058}"/>
              </a:ext>
            </a:extLst>
          </p:cNvPr>
          <p:cNvSpPr txBox="1"/>
          <p:nvPr/>
        </p:nvSpPr>
        <p:spPr>
          <a:xfrm>
            <a:off x="1788058" y="374083"/>
            <a:ext cx="38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latin typeface="Algerian" panose="04020705040A02060702" pitchFamily="82" charset="0"/>
              </a:rPr>
              <a:t>1</a:t>
            </a:r>
          </a:p>
        </p:txBody>
      </p:sp>
      <p:pic>
        <p:nvPicPr>
          <p:cNvPr id="2133" name="Picture 2132">
            <a:extLst>
              <a:ext uri="{FF2B5EF4-FFF2-40B4-BE49-F238E27FC236}">
                <a16:creationId xmlns:a16="http://schemas.microsoft.com/office/drawing/2014/main" id="{3F7DB2D8-F7F3-3B96-70FD-4342EDBB5C1A}"/>
              </a:ext>
            </a:extLst>
          </p:cNvPr>
          <p:cNvPicPr/>
          <p:nvPr/>
        </p:nvPicPr>
        <p:blipFill rotWithShape="1">
          <a:blip r:embed="rId3"/>
          <a:srcRect l="33286" t="19993" r="51996" b="13910"/>
          <a:stretch/>
        </p:blipFill>
        <p:spPr>
          <a:xfrm flipH="1">
            <a:off x="3085786" y="2173586"/>
            <a:ext cx="720000" cy="720000"/>
          </a:xfrm>
          <a:custGeom>
            <a:avLst/>
            <a:gdLst>
              <a:gd name="connsiteX0" fmla="*/ 1868156 w 3008214"/>
              <a:gd name="connsiteY0" fmla="*/ 48210 h 2948297"/>
              <a:gd name="connsiteX1" fmla="*/ 45088 w 3008214"/>
              <a:gd name="connsiteY1" fmla="*/ 1101655 h 2948297"/>
              <a:gd name="connsiteX2" fmla="*/ 1140059 w 3008214"/>
              <a:gd name="connsiteY2" fmla="*/ 2900088 h 2948297"/>
              <a:gd name="connsiteX3" fmla="*/ 2963127 w 3008214"/>
              <a:gd name="connsiteY3" fmla="*/ 1846643 h 2948297"/>
              <a:gd name="connsiteX4" fmla="*/ 1868156 w 3008214"/>
              <a:gd name="connsiteY4" fmla="*/ 48210 h 294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214" h="2948297">
                <a:moveTo>
                  <a:pt x="1868156" y="48210"/>
                </a:moveTo>
                <a:cubicBezTo>
                  <a:pt x="1062361" y="-157513"/>
                  <a:pt x="246146" y="314130"/>
                  <a:pt x="45088" y="1101655"/>
                </a:cubicBezTo>
                <a:cubicBezTo>
                  <a:pt x="-155971" y="1889179"/>
                  <a:pt x="334265" y="2694365"/>
                  <a:pt x="1140059" y="2900088"/>
                </a:cubicBezTo>
                <a:cubicBezTo>
                  <a:pt x="1945854" y="3105811"/>
                  <a:pt x="2762069" y="2634167"/>
                  <a:pt x="2963127" y="1846643"/>
                </a:cubicBezTo>
                <a:cubicBezTo>
                  <a:pt x="3164186" y="1059118"/>
                  <a:pt x="2673950" y="253933"/>
                  <a:pt x="1868156" y="4821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34" name="TextBox 2133">
            <a:extLst>
              <a:ext uri="{FF2B5EF4-FFF2-40B4-BE49-F238E27FC236}">
                <a16:creationId xmlns:a16="http://schemas.microsoft.com/office/drawing/2014/main" id="{BC540BBD-3A19-F59B-A3AA-F1FA5752CA92}"/>
              </a:ext>
            </a:extLst>
          </p:cNvPr>
          <p:cNvSpPr txBox="1"/>
          <p:nvPr/>
        </p:nvSpPr>
        <p:spPr>
          <a:xfrm>
            <a:off x="3143774" y="2073986"/>
            <a:ext cx="38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latin typeface="Algerian" panose="04020705040A02060702" pitchFamily="82" charset="0"/>
              </a:rPr>
              <a:t>2</a:t>
            </a:r>
          </a:p>
        </p:txBody>
      </p:sp>
      <p:pic>
        <p:nvPicPr>
          <p:cNvPr id="2135" name="Picture 2134">
            <a:extLst>
              <a:ext uri="{FF2B5EF4-FFF2-40B4-BE49-F238E27FC236}">
                <a16:creationId xmlns:a16="http://schemas.microsoft.com/office/drawing/2014/main" id="{9DF6F2FA-BB9E-EE62-5930-F4A0722CC161}"/>
              </a:ext>
            </a:extLst>
          </p:cNvPr>
          <p:cNvPicPr/>
          <p:nvPr/>
        </p:nvPicPr>
        <p:blipFill rotWithShape="1">
          <a:blip r:embed="rId3"/>
          <a:srcRect l="33286" t="19993" r="51996" b="13910"/>
          <a:stretch/>
        </p:blipFill>
        <p:spPr>
          <a:xfrm flipH="1">
            <a:off x="7407285" y="1550745"/>
            <a:ext cx="720000" cy="720000"/>
          </a:xfrm>
          <a:custGeom>
            <a:avLst/>
            <a:gdLst>
              <a:gd name="connsiteX0" fmla="*/ 1868156 w 3008214"/>
              <a:gd name="connsiteY0" fmla="*/ 48210 h 2948297"/>
              <a:gd name="connsiteX1" fmla="*/ 45088 w 3008214"/>
              <a:gd name="connsiteY1" fmla="*/ 1101655 h 2948297"/>
              <a:gd name="connsiteX2" fmla="*/ 1140059 w 3008214"/>
              <a:gd name="connsiteY2" fmla="*/ 2900088 h 2948297"/>
              <a:gd name="connsiteX3" fmla="*/ 2963127 w 3008214"/>
              <a:gd name="connsiteY3" fmla="*/ 1846643 h 2948297"/>
              <a:gd name="connsiteX4" fmla="*/ 1868156 w 3008214"/>
              <a:gd name="connsiteY4" fmla="*/ 48210 h 294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214" h="2948297">
                <a:moveTo>
                  <a:pt x="1868156" y="48210"/>
                </a:moveTo>
                <a:cubicBezTo>
                  <a:pt x="1062361" y="-157513"/>
                  <a:pt x="246146" y="314130"/>
                  <a:pt x="45088" y="1101655"/>
                </a:cubicBezTo>
                <a:cubicBezTo>
                  <a:pt x="-155971" y="1889179"/>
                  <a:pt x="334265" y="2694365"/>
                  <a:pt x="1140059" y="2900088"/>
                </a:cubicBezTo>
                <a:cubicBezTo>
                  <a:pt x="1945854" y="3105811"/>
                  <a:pt x="2762069" y="2634167"/>
                  <a:pt x="2963127" y="1846643"/>
                </a:cubicBezTo>
                <a:cubicBezTo>
                  <a:pt x="3164186" y="1059118"/>
                  <a:pt x="2673950" y="253933"/>
                  <a:pt x="1868156" y="4821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36" name="TextBox 2135">
            <a:extLst>
              <a:ext uri="{FF2B5EF4-FFF2-40B4-BE49-F238E27FC236}">
                <a16:creationId xmlns:a16="http://schemas.microsoft.com/office/drawing/2014/main" id="{3ADE71E8-5A8C-8166-895E-9DAB74A18A40}"/>
              </a:ext>
            </a:extLst>
          </p:cNvPr>
          <p:cNvSpPr txBox="1"/>
          <p:nvPr/>
        </p:nvSpPr>
        <p:spPr>
          <a:xfrm>
            <a:off x="7465273" y="1451145"/>
            <a:ext cx="38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latin typeface="Algerian" panose="04020705040A02060702" pitchFamily="82" charset="0"/>
              </a:rPr>
              <a:t>3</a:t>
            </a:r>
          </a:p>
        </p:txBody>
      </p:sp>
      <p:pic>
        <p:nvPicPr>
          <p:cNvPr id="2137" name="Picture 2136">
            <a:extLst>
              <a:ext uri="{FF2B5EF4-FFF2-40B4-BE49-F238E27FC236}">
                <a16:creationId xmlns:a16="http://schemas.microsoft.com/office/drawing/2014/main" id="{2861B611-98A7-9616-0CFA-90F18425849C}"/>
              </a:ext>
            </a:extLst>
          </p:cNvPr>
          <p:cNvPicPr/>
          <p:nvPr/>
        </p:nvPicPr>
        <p:blipFill rotWithShape="1">
          <a:blip r:embed="rId3"/>
          <a:srcRect l="33286" t="19993" r="51996" b="13910"/>
          <a:stretch/>
        </p:blipFill>
        <p:spPr>
          <a:xfrm flipH="1">
            <a:off x="8455216" y="4641327"/>
            <a:ext cx="720000" cy="720000"/>
          </a:xfrm>
          <a:custGeom>
            <a:avLst/>
            <a:gdLst>
              <a:gd name="connsiteX0" fmla="*/ 1868156 w 3008214"/>
              <a:gd name="connsiteY0" fmla="*/ 48210 h 2948297"/>
              <a:gd name="connsiteX1" fmla="*/ 45088 w 3008214"/>
              <a:gd name="connsiteY1" fmla="*/ 1101655 h 2948297"/>
              <a:gd name="connsiteX2" fmla="*/ 1140059 w 3008214"/>
              <a:gd name="connsiteY2" fmla="*/ 2900088 h 2948297"/>
              <a:gd name="connsiteX3" fmla="*/ 2963127 w 3008214"/>
              <a:gd name="connsiteY3" fmla="*/ 1846643 h 2948297"/>
              <a:gd name="connsiteX4" fmla="*/ 1868156 w 3008214"/>
              <a:gd name="connsiteY4" fmla="*/ 48210 h 294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214" h="2948297">
                <a:moveTo>
                  <a:pt x="1868156" y="48210"/>
                </a:moveTo>
                <a:cubicBezTo>
                  <a:pt x="1062361" y="-157513"/>
                  <a:pt x="246146" y="314130"/>
                  <a:pt x="45088" y="1101655"/>
                </a:cubicBezTo>
                <a:cubicBezTo>
                  <a:pt x="-155971" y="1889179"/>
                  <a:pt x="334265" y="2694365"/>
                  <a:pt x="1140059" y="2900088"/>
                </a:cubicBezTo>
                <a:cubicBezTo>
                  <a:pt x="1945854" y="3105811"/>
                  <a:pt x="2762069" y="2634167"/>
                  <a:pt x="2963127" y="1846643"/>
                </a:cubicBezTo>
                <a:cubicBezTo>
                  <a:pt x="3164186" y="1059118"/>
                  <a:pt x="2673950" y="253933"/>
                  <a:pt x="1868156" y="4821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38" name="TextBox 2137">
            <a:extLst>
              <a:ext uri="{FF2B5EF4-FFF2-40B4-BE49-F238E27FC236}">
                <a16:creationId xmlns:a16="http://schemas.microsoft.com/office/drawing/2014/main" id="{D4AB2E82-1BC5-7602-F750-E6F4EE772A9A}"/>
              </a:ext>
            </a:extLst>
          </p:cNvPr>
          <p:cNvSpPr txBox="1"/>
          <p:nvPr/>
        </p:nvSpPr>
        <p:spPr>
          <a:xfrm>
            <a:off x="8513204" y="4541727"/>
            <a:ext cx="38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latin typeface="Algerian" panose="04020705040A02060702" pitchFamily="82" charset="0"/>
              </a:rPr>
              <a:t>4</a:t>
            </a:r>
          </a:p>
        </p:txBody>
      </p:sp>
      <p:pic>
        <p:nvPicPr>
          <p:cNvPr id="2139" name="Picture 2138">
            <a:extLst>
              <a:ext uri="{FF2B5EF4-FFF2-40B4-BE49-F238E27FC236}">
                <a16:creationId xmlns:a16="http://schemas.microsoft.com/office/drawing/2014/main" id="{A4E3E571-3E59-3316-7928-AF5B382A4B25}"/>
              </a:ext>
            </a:extLst>
          </p:cNvPr>
          <p:cNvPicPr/>
          <p:nvPr/>
        </p:nvPicPr>
        <p:blipFill rotWithShape="1">
          <a:blip r:embed="rId3"/>
          <a:srcRect l="33286" t="19993" r="51996" b="13910"/>
          <a:stretch/>
        </p:blipFill>
        <p:spPr>
          <a:xfrm flipH="1">
            <a:off x="10969320" y="2504326"/>
            <a:ext cx="720000" cy="720000"/>
          </a:xfrm>
          <a:custGeom>
            <a:avLst/>
            <a:gdLst>
              <a:gd name="connsiteX0" fmla="*/ 1868156 w 3008214"/>
              <a:gd name="connsiteY0" fmla="*/ 48210 h 2948297"/>
              <a:gd name="connsiteX1" fmla="*/ 45088 w 3008214"/>
              <a:gd name="connsiteY1" fmla="*/ 1101655 h 2948297"/>
              <a:gd name="connsiteX2" fmla="*/ 1140059 w 3008214"/>
              <a:gd name="connsiteY2" fmla="*/ 2900088 h 2948297"/>
              <a:gd name="connsiteX3" fmla="*/ 2963127 w 3008214"/>
              <a:gd name="connsiteY3" fmla="*/ 1846643 h 2948297"/>
              <a:gd name="connsiteX4" fmla="*/ 1868156 w 3008214"/>
              <a:gd name="connsiteY4" fmla="*/ 48210 h 294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214" h="2948297">
                <a:moveTo>
                  <a:pt x="1868156" y="48210"/>
                </a:moveTo>
                <a:cubicBezTo>
                  <a:pt x="1062361" y="-157513"/>
                  <a:pt x="246146" y="314130"/>
                  <a:pt x="45088" y="1101655"/>
                </a:cubicBezTo>
                <a:cubicBezTo>
                  <a:pt x="-155971" y="1889179"/>
                  <a:pt x="334265" y="2694365"/>
                  <a:pt x="1140059" y="2900088"/>
                </a:cubicBezTo>
                <a:cubicBezTo>
                  <a:pt x="1945854" y="3105811"/>
                  <a:pt x="2762069" y="2634167"/>
                  <a:pt x="2963127" y="1846643"/>
                </a:cubicBezTo>
                <a:cubicBezTo>
                  <a:pt x="3164186" y="1059118"/>
                  <a:pt x="2673950" y="253933"/>
                  <a:pt x="1868156" y="4821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40" name="TextBox 2139">
            <a:extLst>
              <a:ext uri="{FF2B5EF4-FFF2-40B4-BE49-F238E27FC236}">
                <a16:creationId xmlns:a16="http://schemas.microsoft.com/office/drawing/2014/main" id="{C10A9D3B-4575-3368-832D-5AD1767BC0E6}"/>
              </a:ext>
            </a:extLst>
          </p:cNvPr>
          <p:cNvSpPr txBox="1"/>
          <p:nvPr/>
        </p:nvSpPr>
        <p:spPr>
          <a:xfrm>
            <a:off x="11027308" y="2404726"/>
            <a:ext cx="38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latin typeface="Algerian" panose="04020705040A02060702" pitchFamily="82" charset="0"/>
              </a:rPr>
              <a:t>5</a:t>
            </a:r>
          </a:p>
        </p:txBody>
      </p:sp>
      <p:pic>
        <p:nvPicPr>
          <p:cNvPr id="2146" name="Picture 2145">
            <a:extLst>
              <a:ext uri="{FF2B5EF4-FFF2-40B4-BE49-F238E27FC236}">
                <a16:creationId xmlns:a16="http://schemas.microsoft.com/office/drawing/2014/main" id="{56C23646-CB3B-8741-0BC0-8C3464B371BF}"/>
              </a:ext>
            </a:extLst>
          </p:cNvPr>
          <p:cNvPicPr/>
          <p:nvPr/>
        </p:nvPicPr>
        <p:blipFill rotWithShape="1">
          <a:blip r:embed="rId3"/>
          <a:srcRect l="27804" t="31423" r="50497" b="4168"/>
          <a:stretch/>
        </p:blipFill>
        <p:spPr>
          <a:xfrm rot="11252268" flipH="1">
            <a:off x="1945488" y="-556957"/>
            <a:ext cx="7078451" cy="2133948"/>
          </a:xfrm>
          <a:custGeom>
            <a:avLst/>
            <a:gdLst>
              <a:gd name="connsiteX0" fmla="*/ 995131 w 6554130"/>
              <a:gd name="connsiteY0" fmla="*/ 2003444 h 2119370"/>
              <a:gd name="connsiteX1" fmla="*/ 1747844 w 6554130"/>
              <a:gd name="connsiteY1" fmla="*/ 2093779 h 2119370"/>
              <a:gd name="connsiteX2" fmla="*/ 2033388 w 6554130"/>
              <a:gd name="connsiteY2" fmla="*/ 2119370 h 2119370"/>
              <a:gd name="connsiteX3" fmla="*/ 6539841 w 6554130"/>
              <a:gd name="connsiteY3" fmla="*/ 2119370 h 2119370"/>
              <a:gd name="connsiteX4" fmla="*/ 6545562 w 6554130"/>
              <a:gd name="connsiteY4" fmla="*/ 2108939 h 2119370"/>
              <a:gd name="connsiteX5" fmla="*/ 5860988 w 6554130"/>
              <a:gd name="connsiteY5" fmla="*/ 1287903 h 2119370"/>
              <a:gd name="connsiteX6" fmla="*/ 4452845 w 6554130"/>
              <a:gd name="connsiteY6" fmla="*/ 1397032 h 2119370"/>
              <a:gd name="connsiteX7" fmla="*/ 3451665 w 6554130"/>
              <a:gd name="connsiteY7" fmla="*/ 248 h 2119370"/>
              <a:gd name="connsiteX8" fmla="*/ 2372205 w 6554130"/>
              <a:gd name="connsiteY8" fmla="*/ 1517158 h 2119370"/>
              <a:gd name="connsiteX9" fmla="*/ 427060 w 6554130"/>
              <a:gd name="connsiteY9" fmla="*/ 1037733 h 2119370"/>
              <a:gd name="connsiteX10" fmla="*/ 212746 w 6554130"/>
              <a:gd name="connsiteY10" fmla="*/ 1819388 h 2119370"/>
              <a:gd name="connsiteX11" fmla="*/ 995131 w 6554130"/>
              <a:gd name="connsiteY11" fmla="*/ 2003444 h 211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4130" h="2119370">
                <a:moveTo>
                  <a:pt x="995131" y="2003444"/>
                </a:moveTo>
                <a:cubicBezTo>
                  <a:pt x="1224112" y="2037671"/>
                  <a:pt x="1480945" y="2067649"/>
                  <a:pt x="1747844" y="2093779"/>
                </a:cubicBezTo>
                <a:lnTo>
                  <a:pt x="2033388" y="2119370"/>
                </a:lnTo>
                <a:lnTo>
                  <a:pt x="6539841" y="2119370"/>
                </a:lnTo>
                <a:lnTo>
                  <a:pt x="6545562" y="2108939"/>
                </a:lnTo>
                <a:cubicBezTo>
                  <a:pt x="6625794" y="1860650"/>
                  <a:pt x="6122867" y="1402112"/>
                  <a:pt x="5860988" y="1287903"/>
                </a:cubicBezTo>
                <a:cubicBezTo>
                  <a:pt x="5538675" y="1147338"/>
                  <a:pt x="4854398" y="1611641"/>
                  <a:pt x="4452845" y="1397032"/>
                </a:cubicBezTo>
                <a:cubicBezTo>
                  <a:pt x="4051291" y="1182423"/>
                  <a:pt x="3798437" y="-19773"/>
                  <a:pt x="3451665" y="248"/>
                </a:cubicBezTo>
                <a:cubicBezTo>
                  <a:pt x="3104891" y="20269"/>
                  <a:pt x="2876306" y="1344244"/>
                  <a:pt x="2372205" y="1517158"/>
                </a:cubicBezTo>
                <a:cubicBezTo>
                  <a:pt x="1868104" y="1690072"/>
                  <a:pt x="786969" y="987362"/>
                  <a:pt x="427060" y="1037733"/>
                </a:cubicBezTo>
                <a:cubicBezTo>
                  <a:pt x="67150" y="1088105"/>
                  <a:pt x="-208879" y="1627888"/>
                  <a:pt x="212746" y="1819388"/>
                </a:cubicBezTo>
                <a:cubicBezTo>
                  <a:pt x="370856" y="1891201"/>
                  <a:pt x="651660" y="1952102"/>
                  <a:pt x="995131" y="2003444"/>
                </a:cubicBezTo>
                <a:close/>
              </a:path>
            </a:pathLst>
          </a:custGeom>
        </p:spPr>
      </p:pic>
      <p:sp>
        <p:nvSpPr>
          <p:cNvPr id="2148" name="Half Frame 2147">
            <a:extLst>
              <a:ext uri="{FF2B5EF4-FFF2-40B4-BE49-F238E27FC236}">
                <a16:creationId xmlns:a16="http://schemas.microsoft.com/office/drawing/2014/main" id="{98EF8B5B-B832-CB7A-D2EB-981719AC4858}"/>
              </a:ext>
            </a:extLst>
          </p:cNvPr>
          <p:cNvSpPr/>
          <p:nvPr/>
        </p:nvSpPr>
        <p:spPr>
          <a:xfrm>
            <a:off x="6637988" y="5374994"/>
            <a:ext cx="914400" cy="914400"/>
          </a:xfrm>
          <a:prstGeom prst="halfFrame">
            <a:avLst>
              <a:gd name="adj1" fmla="val 8333"/>
              <a:gd name="adj2" fmla="val 9211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149" name="Half Frame 2148">
            <a:extLst>
              <a:ext uri="{FF2B5EF4-FFF2-40B4-BE49-F238E27FC236}">
                <a16:creationId xmlns:a16="http://schemas.microsoft.com/office/drawing/2014/main" id="{2FA0EEC3-2D17-D65D-F693-274FA436AB89}"/>
              </a:ext>
            </a:extLst>
          </p:cNvPr>
          <p:cNvSpPr/>
          <p:nvPr/>
        </p:nvSpPr>
        <p:spPr>
          <a:xfrm>
            <a:off x="1698271" y="2934293"/>
            <a:ext cx="914400" cy="914400"/>
          </a:xfrm>
          <a:prstGeom prst="halfFrame">
            <a:avLst>
              <a:gd name="adj1" fmla="val 8333"/>
              <a:gd name="adj2" fmla="val 9211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150" name="Half Frame 2149">
            <a:extLst>
              <a:ext uri="{FF2B5EF4-FFF2-40B4-BE49-F238E27FC236}">
                <a16:creationId xmlns:a16="http://schemas.microsoft.com/office/drawing/2014/main" id="{D5466184-1EDC-5C37-9555-829E1FC87AF8}"/>
              </a:ext>
            </a:extLst>
          </p:cNvPr>
          <p:cNvSpPr/>
          <p:nvPr/>
        </p:nvSpPr>
        <p:spPr>
          <a:xfrm>
            <a:off x="239253" y="1002339"/>
            <a:ext cx="914400" cy="914400"/>
          </a:xfrm>
          <a:prstGeom prst="halfFrame">
            <a:avLst>
              <a:gd name="adj1" fmla="val 8333"/>
              <a:gd name="adj2" fmla="val 9211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151" name="Half Frame 2150">
            <a:extLst>
              <a:ext uri="{FF2B5EF4-FFF2-40B4-BE49-F238E27FC236}">
                <a16:creationId xmlns:a16="http://schemas.microsoft.com/office/drawing/2014/main" id="{87957AF5-B62E-7CDB-387D-BDCC81D8E65B}"/>
              </a:ext>
            </a:extLst>
          </p:cNvPr>
          <p:cNvSpPr/>
          <p:nvPr/>
        </p:nvSpPr>
        <p:spPr>
          <a:xfrm>
            <a:off x="4938989" y="2270745"/>
            <a:ext cx="914400" cy="914400"/>
          </a:xfrm>
          <a:prstGeom prst="halfFrame">
            <a:avLst>
              <a:gd name="adj1" fmla="val 8333"/>
              <a:gd name="adj2" fmla="val 9211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152" name="Half Frame 2151">
            <a:extLst>
              <a:ext uri="{FF2B5EF4-FFF2-40B4-BE49-F238E27FC236}">
                <a16:creationId xmlns:a16="http://schemas.microsoft.com/office/drawing/2014/main" id="{B73B3BE5-E1DE-B2A3-10A7-E1B148BAA6A8}"/>
              </a:ext>
            </a:extLst>
          </p:cNvPr>
          <p:cNvSpPr/>
          <p:nvPr/>
        </p:nvSpPr>
        <p:spPr>
          <a:xfrm>
            <a:off x="9404145" y="3292088"/>
            <a:ext cx="914400" cy="914400"/>
          </a:xfrm>
          <a:prstGeom prst="halfFrame">
            <a:avLst>
              <a:gd name="adj1" fmla="val 8333"/>
              <a:gd name="adj2" fmla="val 9211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03DE8-21F6-8849-A2D4-70A4D029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masis MT Pro Medium" panose="02040604050005020304" pitchFamily="18" charset="0"/>
              </a:rPr>
              <a:t>Turning PDF to PNGs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5FB19-318D-CE83-7AD8-3BB7E5905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Simple process </a:t>
            </a:r>
            <a:r>
              <a:rPr lang="sv-SE" dirty="0" err="1">
                <a:latin typeface="Amasis MT Pro Medium" panose="02040604050005020304" pitchFamily="18" charset="0"/>
              </a:rPr>
              <a:t>thanks</a:t>
            </a:r>
            <a:r>
              <a:rPr lang="sv-SE" dirty="0">
                <a:latin typeface="Amasis MT Pro Medium" panose="02040604050005020304" pitchFamily="18" charset="0"/>
              </a:rPr>
              <a:t> to matrix </a:t>
            </a:r>
            <a:r>
              <a:rPr lang="sv-SE" dirty="0" err="1">
                <a:latin typeface="Amasis MT Pro Medium" panose="02040604050005020304" pitchFamily="18" charset="0"/>
              </a:rPr>
              <a:t>library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Converts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each</a:t>
            </a:r>
            <a:r>
              <a:rPr lang="sv-SE" dirty="0">
                <a:latin typeface="Amasis MT Pro Medium" panose="02040604050005020304" pitchFamily="18" charset="0"/>
              </a:rPr>
              <a:t> page </a:t>
            </a:r>
            <a:r>
              <a:rPr lang="sv-SE" dirty="0" err="1">
                <a:latin typeface="Amasis MT Pro Medium" panose="02040604050005020304" pitchFamily="18" charset="0"/>
              </a:rPr>
              <a:t>of</a:t>
            </a:r>
            <a:r>
              <a:rPr lang="sv-SE" dirty="0">
                <a:latin typeface="Amasis MT Pro Medium" panose="02040604050005020304" pitchFamily="18" charset="0"/>
              </a:rPr>
              <a:t> a PDF </a:t>
            </a:r>
            <a:r>
              <a:rPr lang="sv-SE" dirty="0" err="1">
                <a:latin typeface="Amasis MT Pro Medium" panose="02040604050005020304" pitchFamily="18" charset="0"/>
              </a:rPr>
              <a:t>into</a:t>
            </a:r>
            <a:r>
              <a:rPr lang="sv-SE" dirty="0">
                <a:latin typeface="Amasis MT Pro Medium" panose="02040604050005020304" pitchFamily="18" charset="0"/>
              </a:rPr>
              <a:t> a PNG</a:t>
            </a: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DPI </a:t>
            </a:r>
            <a:r>
              <a:rPr lang="sv-SE" dirty="0" err="1">
                <a:latin typeface="Amasis MT Pro Medium" panose="02040604050005020304" pitchFamily="18" charset="0"/>
              </a:rPr>
              <a:t>dictates</a:t>
            </a:r>
            <a:r>
              <a:rPr lang="sv-SE" dirty="0">
                <a:latin typeface="Amasis MT Pro Medium" panose="02040604050005020304" pitchFamily="18" charset="0"/>
              </a:rPr>
              <a:t> the resolution (</a:t>
            </a:r>
            <a:r>
              <a:rPr lang="sv-SE" dirty="0" err="1">
                <a:latin typeface="Amasis MT Pro Medium" panose="02040604050005020304" pitchFamily="18" charset="0"/>
              </a:rPr>
              <a:t>quantity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of</a:t>
            </a:r>
            <a:r>
              <a:rPr lang="sv-SE" dirty="0">
                <a:latin typeface="Amasis MT Pro Medium" panose="02040604050005020304" pitchFamily="18" charset="0"/>
              </a:rPr>
              <a:t> pixels)</a:t>
            </a: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88A79-2523-C8AD-162B-5924B0445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998870"/>
            <a:ext cx="9543797" cy="958264"/>
          </a:xfrm>
          <a:prstGeom prst="rect">
            <a:avLst/>
          </a:prstGeom>
        </p:spPr>
      </p:pic>
      <p:pic>
        <p:nvPicPr>
          <p:cNvPr id="8" name="Bildobjekt 3">
            <a:extLst>
              <a:ext uri="{FF2B5EF4-FFF2-40B4-BE49-F238E27FC236}">
                <a16:creationId xmlns:a16="http://schemas.microsoft.com/office/drawing/2014/main" id="{473FF568-33E5-5C93-9C4A-56076612B7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13894319" flipH="1">
            <a:off x="5497038" y="-1229594"/>
            <a:ext cx="10156491" cy="46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2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3">
            <a:extLst>
              <a:ext uri="{FF2B5EF4-FFF2-40B4-BE49-F238E27FC236}">
                <a16:creationId xmlns:a16="http://schemas.microsoft.com/office/drawing/2014/main" id="{7CA145F3-A81B-0A60-1102-CE1D61C0B3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9216833" flipH="1">
            <a:off x="4498455" y="1890732"/>
            <a:ext cx="13381966" cy="6191209"/>
          </a:xfrm>
          <a:prstGeom prst="rect">
            <a:avLst/>
          </a:prstGeom>
        </p:spPr>
      </p:pic>
      <p:pic>
        <p:nvPicPr>
          <p:cNvPr id="2050" name="Picture 2" descr="About">
            <a:extLst>
              <a:ext uri="{FF2B5EF4-FFF2-40B4-BE49-F238E27FC236}">
                <a16:creationId xmlns:a16="http://schemas.microsoft.com/office/drawing/2014/main" id="{81E7BA20-08D2-DAFF-9118-A48755E4E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04"/>
          <a:stretch/>
        </p:blipFill>
        <p:spPr bwMode="auto">
          <a:xfrm>
            <a:off x="6541133" y="2356267"/>
            <a:ext cx="5095173" cy="23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4FA64-5520-0637-D3B6-5CB078CE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Optical</a:t>
            </a:r>
            <a:r>
              <a:rPr lang="sv-SE" dirty="0">
                <a:latin typeface="Amasis MT Pro Medium" panose="02040604050005020304" pitchFamily="18" charset="0"/>
              </a:rPr>
              <a:t> Music </a:t>
            </a:r>
            <a:r>
              <a:rPr lang="sv-SE" dirty="0" err="1">
                <a:latin typeface="Amasis MT Pro Medium" panose="02040604050005020304" pitchFamily="18" charset="0"/>
              </a:rPr>
              <a:t>Recognition</a:t>
            </a:r>
            <a:r>
              <a:rPr lang="sv-SE" dirty="0">
                <a:latin typeface="Amasis MT Pro Medium" panose="02040604050005020304" pitchFamily="18" charset="0"/>
              </a:rPr>
              <a:t> (OMR)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DE2C-64B7-1D1C-A62A-6ADE4062D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529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Meant</a:t>
            </a:r>
            <a:r>
              <a:rPr lang="sv-SE" dirty="0">
                <a:latin typeface="Amasis MT Pro Medium" panose="02040604050005020304" pitchFamily="18" charset="0"/>
              </a:rPr>
              <a:t> to </a:t>
            </a:r>
            <a:r>
              <a:rPr lang="sv-SE" dirty="0" err="1">
                <a:latin typeface="Amasis MT Pro Medium" panose="02040604050005020304" pitchFamily="18" charset="0"/>
              </a:rPr>
              <a:t>turn</a:t>
            </a:r>
            <a:r>
              <a:rPr lang="sv-SE" dirty="0">
                <a:latin typeface="Amasis MT Pro Medium" panose="02040604050005020304" pitchFamily="18" charset="0"/>
              </a:rPr>
              <a:t> symbols </a:t>
            </a:r>
            <a:r>
              <a:rPr lang="sv-SE" dirty="0" err="1">
                <a:latin typeface="Amasis MT Pro Medium" panose="02040604050005020304" pitchFamily="18" charset="0"/>
              </a:rPr>
              <a:t>into</a:t>
            </a:r>
            <a:r>
              <a:rPr lang="sv-SE" dirty="0">
                <a:latin typeface="Amasis MT Pro Medium" panose="02040604050005020304" pitchFamily="18" charset="0"/>
              </a:rPr>
              <a:t> a </a:t>
            </a:r>
            <a:r>
              <a:rPr lang="sv-SE" dirty="0" err="1">
                <a:latin typeface="Amasis MT Pro Medium" panose="02040604050005020304" pitchFamily="18" charset="0"/>
              </a:rPr>
              <a:t>readable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language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I </a:t>
            </a:r>
            <a:r>
              <a:rPr lang="sv-SE" dirty="0" err="1">
                <a:latin typeface="Amasis MT Pro Medium" panose="02040604050005020304" pitchFamily="18" charset="0"/>
              </a:rPr>
              <a:t>used</a:t>
            </a:r>
            <a:r>
              <a:rPr lang="sv-SE" dirty="0">
                <a:latin typeface="Amasis MT Pro Medium" panose="02040604050005020304" pitchFamily="18" charset="0"/>
              </a:rPr>
              <a:t> the </a:t>
            </a:r>
            <a:r>
              <a:rPr lang="sv-SE" dirty="0" err="1">
                <a:latin typeface="Amasis MT Pro Medium" panose="02040604050005020304" pitchFamily="18" charset="0"/>
              </a:rPr>
              <a:t>Github</a:t>
            </a:r>
            <a:r>
              <a:rPr lang="sv-SE" dirty="0">
                <a:latin typeface="Amasis MT Pro Medium" panose="02040604050005020304" pitchFamily="18" charset="0"/>
              </a:rPr>
              <a:t> repo – Mozart:</a:t>
            </a: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200FE-BB8F-DD02-6EFC-8BC2EBD47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57"/>
          <a:stretch/>
        </p:blipFill>
        <p:spPr>
          <a:xfrm>
            <a:off x="423492" y="4748271"/>
            <a:ext cx="9050297" cy="174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5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Bildobjekt 1">
            <a:extLst>
              <a:ext uri="{FF2B5EF4-FFF2-40B4-BE49-F238E27FC236}">
                <a16:creationId xmlns:a16="http://schemas.microsoft.com/office/drawing/2014/main" id="{7EA3580B-509C-D8D2-4BD8-2A4686BC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79608" y="595011"/>
            <a:ext cx="7012392" cy="633137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E82F58-0951-D5C1-9A3E-0087F33A71D6}"/>
              </a:ext>
            </a:extLst>
          </p:cNvPr>
          <p:cNvCxnSpPr>
            <a:cxnSpLocks/>
          </p:cNvCxnSpPr>
          <p:nvPr/>
        </p:nvCxnSpPr>
        <p:spPr>
          <a:xfrm>
            <a:off x="7345102" y="6111278"/>
            <a:ext cx="4348313" cy="4867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0CE342-478E-EF31-3A8C-753799FD6DFD}"/>
              </a:ext>
            </a:extLst>
          </p:cNvPr>
          <p:cNvCxnSpPr>
            <a:cxnSpLocks/>
          </p:cNvCxnSpPr>
          <p:nvPr/>
        </p:nvCxnSpPr>
        <p:spPr>
          <a:xfrm flipV="1">
            <a:off x="7345102" y="365125"/>
            <a:ext cx="4590578" cy="37853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915BC-DC8F-86A9-6242-DAD9EF88B7E5}"/>
              </a:ext>
            </a:extLst>
          </p:cNvPr>
          <p:cNvCxnSpPr>
            <a:cxnSpLocks/>
          </p:cNvCxnSpPr>
          <p:nvPr/>
        </p:nvCxnSpPr>
        <p:spPr>
          <a:xfrm>
            <a:off x="6983730" y="6143050"/>
            <a:ext cx="2503170" cy="53167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AC2674-9F0F-7827-3247-25D63F8B3CF0}"/>
              </a:ext>
            </a:extLst>
          </p:cNvPr>
          <p:cNvCxnSpPr>
            <a:cxnSpLocks/>
          </p:cNvCxnSpPr>
          <p:nvPr/>
        </p:nvCxnSpPr>
        <p:spPr>
          <a:xfrm flipV="1">
            <a:off x="6852244" y="181847"/>
            <a:ext cx="2378731" cy="399588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F89684-ADFA-AA27-A1F2-7AE45B26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Readable</a:t>
            </a:r>
            <a:r>
              <a:rPr lang="sv-SE" dirty="0">
                <a:latin typeface="Amasis MT Pro Medium" panose="02040604050005020304" pitchFamily="18" charset="0"/>
              </a:rPr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AC81-4488-048E-5B07-B55EC77E7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1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Every</a:t>
            </a:r>
            <a:r>
              <a:rPr lang="sv-SE" dirty="0">
                <a:latin typeface="Amasis MT Pro Medium" panose="02040604050005020304" pitchFamily="18" charset="0"/>
              </a:rPr>
              <a:t> note has an </a:t>
            </a:r>
            <a:r>
              <a:rPr lang="sv-SE" dirty="0" err="1">
                <a:latin typeface="Amasis MT Pro Medium" panose="02040604050005020304" pitchFamily="18" charset="0"/>
              </a:rPr>
              <a:t>equivalent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key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value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Therefore</a:t>
            </a:r>
            <a:r>
              <a:rPr lang="sv-SE" dirty="0">
                <a:latin typeface="Amasis MT Pro Medium" panose="02040604050005020304" pitchFamily="18" charset="0"/>
              </a:rPr>
              <a:t>, </a:t>
            </a:r>
            <a:r>
              <a:rPr lang="sv-SE" dirty="0" err="1">
                <a:latin typeface="Amasis MT Pro Medium" panose="02040604050005020304" pitchFamily="18" charset="0"/>
              </a:rPr>
              <a:t>if</a:t>
            </a:r>
            <a:r>
              <a:rPr lang="sv-SE" dirty="0">
                <a:latin typeface="Amasis MT Pro Medium" panose="02040604050005020304" pitchFamily="18" charset="0"/>
              </a:rPr>
              <a:t> I </a:t>
            </a:r>
            <a:r>
              <a:rPr lang="sv-SE" dirty="0" err="1">
                <a:latin typeface="Amasis MT Pro Medium" panose="02040604050005020304" pitchFamily="18" charset="0"/>
              </a:rPr>
              <a:t>have</a:t>
            </a:r>
            <a:r>
              <a:rPr lang="sv-SE" dirty="0">
                <a:latin typeface="Amasis MT Pro Medium" panose="02040604050005020304" pitchFamily="18" charset="0"/>
              </a:rPr>
              <a:t> a </a:t>
            </a: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sequence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of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notes</a:t>
            </a:r>
            <a:r>
              <a:rPr lang="sv-SE" dirty="0">
                <a:latin typeface="Amasis MT Pro Medium" panose="02040604050005020304" pitchFamily="18" charset="0"/>
              </a:rPr>
              <a:t>,</a:t>
            </a:r>
          </a:p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I </a:t>
            </a:r>
            <a:r>
              <a:rPr lang="sv-SE" dirty="0" err="1">
                <a:latin typeface="Amasis MT Pro Medium" panose="02040604050005020304" pitchFamily="18" charset="0"/>
              </a:rPr>
              <a:t>can</a:t>
            </a:r>
            <a:r>
              <a:rPr lang="sv-SE" dirty="0">
                <a:latin typeface="Amasis MT Pro Medium" panose="02040604050005020304" pitchFamily="18" charset="0"/>
              </a:rPr>
              <a:t> play the </a:t>
            </a:r>
            <a:r>
              <a:rPr lang="sv-SE" dirty="0" err="1">
                <a:latin typeface="Amasis MT Pro Medium" panose="02040604050005020304" pitchFamily="18" charset="0"/>
              </a:rPr>
              <a:t>ones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affiliated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with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said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key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8536F-6858-9190-8260-2CB103D2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40" y="4151947"/>
            <a:ext cx="2300662" cy="194881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894853-C914-B613-1CB7-3513AEE99D39}"/>
              </a:ext>
            </a:extLst>
          </p:cNvPr>
          <p:cNvSpPr/>
          <p:nvPr/>
        </p:nvSpPr>
        <p:spPr>
          <a:xfrm>
            <a:off x="6852244" y="4151946"/>
            <a:ext cx="492858" cy="194881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BAE5BA-86F2-C68A-2215-92AEAD0593D9}"/>
              </a:ext>
            </a:extLst>
          </p:cNvPr>
          <p:cNvSpPr/>
          <p:nvPr/>
        </p:nvSpPr>
        <p:spPr>
          <a:xfrm>
            <a:off x="9098280" y="0"/>
            <a:ext cx="2846070" cy="667615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0ADFB-5FDC-38B3-3FD1-651E21F37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834"/>
          <a:stretch/>
        </p:blipFill>
        <p:spPr>
          <a:xfrm>
            <a:off x="9230975" y="181847"/>
            <a:ext cx="2572010" cy="63110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07E480-45D6-BF0E-3C61-DB678242318B}"/>
              </a:ext>
            </a:extLst>
          </p:cNvPr>
          <p:cNvSpPr/>
          <p:nvPr/>
        </p:nvSpPr>
        <p:spPr>
          <a:xfrm>
            <a:off x="11030475" y="90208"/>
            <a:ext cx="662940" cy="649430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38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B948-8B51-32B8-847A-7FC82909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Customizing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E2643-A778-FB73-2403-BCAFEE043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360"/>
            <a:ext cx="5339316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Introduced</a:t>
            </a:r>
            <a:r>
              <a:rPr lang="sv-SE" dirty="0">
                <a:latin typeface="Amasis MT Pro Medium" panose="02040604050005020304" pitchFamily="18" charset="0"/>
              </a:rPr>
              <a:t> to </a:t>
            </a:r>
            <a:r>
              <a:rPr lang="sv-SE" dirty="0" err="1">
                <a:latin typeface="Amasis MT Pro Medium" panose="02040604050005020304" pitchFamily="18" charset="0"/>
              </a:rPr>
              <a:t>Typescript</a:t>
            </a:r>
            <a:r>
              <a:rPr lang="sv-SE" dirty="0">
                <a:latin typeface="Amasis MT Pro Medium" panose="02040604050005020304" pitchFamily="18" charset="0"/>
              </a:rPr>
              <a:t> and </a:t>
            </a:r>
            <a:r>
              <a:rPr lang="sv-SE" dirty="0" err="1">
                <a:latin typeface="Amasis MT Pro Medium" panose="02040604050005020304" pitchFamily="18" charset="0"/>
              </a:rPr>
              <a:t>frontend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Adjusted</a:t>
            </a:r>
            <a:r>
              <a:rPr lang="sv-SE" dirty="0">
                <a:latin typeface="Amasis MT Pro Medium" panose="02040604050005020304" pitchFamily="18" charset="0"/>
              </a:rPr>
              <a:t> the site and </a:t>
            </a:r>
            <a:r>
              <a:rPr lang="sv-SE" dirty="0" err="1">
                <a:latin typeface="Amasis MT Pro Medium" panose="02040604050005020304" pitchFamily="18" charset="0"/>
              </a:rPr>
              <a:t>removed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functions</a:t>
            </a:r>
            <a:r>
              <a:rPr lang="sv-SE" dirty="0">
                <a:latin typeface="Amasis MT Pro Medium" panose="02040604050005020304" pitchFamily="18" charset="0"/>
              </a:rPr>
              <a:t> not </a:t>
            </a:r>
            <a:r>
              <a:rPr lang="sv-SE" dirty="0" err="1">
                <a:latin typeface="Amasis MT Pro Medium" panose="02040604050005020304" pitchFamily="18" charset="0"/>
              </a:rPr>
              <a:t>necessary</a:t>
            </a: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Added</a:t>
            </a:r>
            <a:r>
              <a:rPr lang="sv-SE" dirty="0">
                <a:latin typeface="Amasis MT Pro Medium" panose="02040604050005020304" pitchFamily="18" charset="0"/>
              </a:rPr>
              <a:t> a </a:t>
            </a:r>
            <a:r>
              <a:rPr lang="sv-SE" dirty="0" err="1">
                <a:latin typeface="Amasis MT Pro Medium" panose="02040604050005020304" pitchFamily="18" charset="0"/>
              </a:rPr>
              <a:t>file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upload</a:t>
            </a:r>
            <a:r>
              <a:rPr lang="sv-SE" dirty="0">
                <a:latin typeface="Amasis MT Pro Medium" panose="02040604050005020304" pitchFamily="18" charset="0"/>
              </a:rPr>
              <a:t>, </a:t>
            </a:r>
            <a:r>
              <a:rPr lang="sv-SE" dirty="0" err="1">
                <a:latin typeface="Amasis MT Pro Medium" panose="02040604050005020304" pitchFamily="18" charset="0"/>
              </a:rPr>
              <a:t>used</a:t>
            </a:r>
            <a:r>
              <a:rPr lang="sv-SE" dirty="0">
                <a:latin typeface="Amasis MT Pro Medium" panose="02040604050005020304" pitchFamily="18" charset="0"/>
              </a:rPr>
              <a:t> a </a:t>
            </a:r>
            <a:r>
              <a:rPr lang="sv-SE" dirty="0" err="1">
                <a:latin typeface="Amasis MT Pro Medium" panose="02040604050005020304" pitchFamily="18" charset="0"/>
              </a:rPr>
              <a:t>seperate</a:t>
            </a:r>
            <a:r>
              <a:rPr lang="sv-SE" dirty="0">
                <a:latin typeface="Amasis MT Pro Medium" panose="02040604050005020304" pitchFamily="18" charset="0"/>
              </a:rPr>
              <a:t> server as an </a:t>
            </a:r>
            <a:r>
              <a:rPr lang="sv-SE" dirty="0" err="1">
                <a:latin typeface="Amasis MT Pro Medium" panose="02040604050005020304" pitchFamily="18" charset="0"/>
              </a:rPr>
              <a:t>intermediate</a:t>
            </a:r>
            <a:r>
              <a:rPr lang="sv-SE" dirty="0">
                <a:latin typeface="Amasis MT Pro Medium" panose="020406040500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53735-EE98-534E-76D9-F66E65CC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6" y="1638489"/>
            <a:ext cx="5701744" cy="52078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6587E3-C6D0-6DD6-953F-BEE27548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450"/>
          <a:stretch>
            <a:fillRect/>
          </a:stretch>
        </p:blipFill>
        <p:spPr>
          <a:xfrm rot="5400000">
            <a:off x="7982620" y="-1005734"/>
            <a:ext cx="3835276" cy="4583483"/>
          </a:xfrm>
          <a:custGeom>
            <a:avLst/>
            <a:gdLst>
              <a:gd name="connsiteX0" fmla="*/ 0 w 3835276"/>
              <a:gd name="connsiteY0" fmla="*/ 4583483 h 4583483"/>
              <a:gd name="connsiteX1" fmla="*/ 0 w 3835276"/>
              <a:gd name="connsiteY1" fmla="*/ 0 h 4583483"/>
              <a:gd name="connsiteX2" fmla="*/ 3587630 w 3835276"/>
              <a:gd name="connsiteY2" fmla="*/ 0 h 4583483"/>
              <a:gd name="connsiteX3" fmla="*/ 3590444 w 3835276"/>
              <a:gd name="connsiteY3" fmla="*/ 40144 h 4583483"/>
              <a:gd name="connsiteX4" fmla="*/ 3740601 w 3835276"/>
              <a:gd name="connsiteY4" fmla="*/ 1687939 h 4583483"/>
              <a:gd name="connsiteX5" fmla="*/ 1586381 w 3835276"/>
              <a:gd name="connsiteY5" fmla="*/ 3156726 h 4583483"/>
              <a:gd name="connsiteX6" fmla="*/ 448137 w 3835276"/>
              <a:gd name="connsiteY6" fmla="*/ 4479848 h 4583483"/>
              <a:gd name="connsiteX7" fmla="*/ 467292 w 3835276"/>
              <a:gd name="connsiteY7" fmla="*/ 4583483 h 458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276" h="4583483">
                <a:moveTo>
                  <a:pt x="0" y="4583483"/>
                </a:moveTo>
                <a:lnTo>
                  <a:pt x="0" y="0"/>
                </a:lnTo>
                <a:lnTo>
                  <a:pt x="3587630" y="0"/>
                </a:lnTo>
                <a:lnTo>
                  <a:pt x="3590444" y="40144"/>
                </a:lnTo>
                <a:cubicBezTo>
                  <a:pt x="3652299" y="567115"/>
                  <a:pt x="3999387" y="1240308"/>
                  <a:pt x="3740601" y="1687939"/>
                </a:cubicBezTo>
                <a:cubicBezTo>
                  <a:pt x="3395552" y="2284779"/>
                  <a:pt x="2131930" y="2674125"/>
                  <a:pt x="1586381" y="3156726"/>
                </a:cubicBezTo>
                <a:cubicBezTo>
                  <a:pt x="1074928" y="3609164"/>
                  <a:pt x="401597" y="3971443"/>
                  <a:pt x="448137" y="4479848"/>
                </a:cubicBezTo>
                <a:lnTo>
                  <a:pt x="467292" y="4583483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48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>
            <a:extLst>
              <a:ext uri="{FF2B5EF4-FFF2-40B4-BE49-F238E27FC236}">
                <a16:creationId xmlns:a16="http://schemas.microsoft.com/office/drawing/2014/main" id="{3D8AAD42-1317-3ABC-C54A-A1BF98B9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135009" y="-2558918"/>
            <a:ext cx="7012392" cy="9416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66CD5-6B3E-4FE4-932E-B3C0A4EA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masis MT Pro Medium" panose="02040604050005020304" pitchFamily="18" charset="0"/>
              </a:rPr>
              <a:t>Visualization</a:t>
            </a:r>
            <a:r>
              <a:rPr lang="sv-SE" dirty="0">
                <a:latin typeface="Amasis MT Pro Medium" panose="02040604050005020304" pitchFamily="18" charset="0"/>
              </a:rPr>
              <a:t> and </a:t>
            </a:r>
            <a:r>
              <a:rPr lang="sv-SE" dirty="0" err="1">
                <a:latin typeface="Amasis MT Pro Medium" panose="02040604050005020304" pitchFamily="18" charset="0"/>
              </a:rPr>
              <a:t>reading</a:t>
            </a:r>
            <a:endParaRPr lang="sv-SE" dirty="0">
              <a:latin typeface="Amasis MT Pro Medium" panose="020406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2F20-A563-F569-48D1-3008D0EC5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1698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>
                <a:latin typeface="Amasis MT Pro Medium" panose="02040604050005020304" pitchFamily="18" charset="0"/>
              </a:rPr>
              <a:t>Ideal Piano:</a:t>
            </a: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Open</a:t>
            </a:r>
            <a:r>
              <a:rPr lang="sv-SE" dirty="0">
                <a:latin typeface="Amasis MT Pro Medium" panose="02040604050005020304" pitchFamily="18" charset="0"/>
              </a:rPr>
              <a:t> source and in Pyton</a:t>
            </a:r>
          </a:p>
          <a:p>
            <a:pPr marL="0" indent="0">
              <a:buNone/>
            </a:pPr>
            <a:endParaRPr lang="sv-SE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sv-SE" dirty="0" err="1">
                <a:latin typeface="Amasis MT Pro Medium" panose="02040604050005020304" pitchFamily="18" charset="0"/>
              </a:rPr>
              <a:t>Reads</a:t>
            </a:r>
            <a:r>
              <a:rPr lang="sv-SE" dirty="0">
                <a:latin typeface="Amasis MT Pro Medium" panose="02040604050005020304" pitchFamily="18" charset="0"/>
              </a:rPr>
              <a:t> data from MIDI </a:t>
            </a:r>
            <a:r>
              <a:rPr lang="sv-SE" dirty="0" err="1">
                <a:latin typeface="Amasis MT Pro Medium" panose="02040604050005020304" pitchFamily="18" charset="0"/>
              </a:rPr>
              <a:t>files</a:t>
            </a:r>
            <a:r>
              <a:rPr lang="sv-SE" dirty="0">
                <a:latin typeface="Amasis MT Pro Medium" panose="02040604050005020304" pitchFamily="18" charset="0"/>
              </a:rPr>
              <a:t>. A </a:t>
            </a:r>
            <a:r>
              <a:rPr lang="sv-SE" dirty="0" err="1">
                <a:latin typeface="Amasis MT Pro Medium" panose="02040604050005020304" pitchFamily="18" charset="0"/>
              </a:rPr>
              <a:t>sequence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of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values</a:t>
            </a:r>
            <a:r>
              <a:rPr lang="sv-SE" dirty="0">
                <a:latin typeface="Amasis MT Pro Medium" panose="02040604050005020304" pitchFamily="18" charset="0"/>
              </a:rPr>
              <a:t> </a:t>
            </a:r>
            <a:r>
              <a:rPr lang="sv-SE" dirty="0" err="1">
                <a:latin typeface="Amasis MT Pro Medium" panose="02040604050005020304" pitchFamily="18" charset="0"/>
              </a:rPr>
              <a:t>meant</a:t>
            </a:r>
            <a:r>
              <a:rPr lang="sv-SE" dirty="0">
                <a:latin typeface="Amasis MT Pro Medium" panose="02040604050005020304" pitchFamily="18" charset="0"/>
              </a:rPr>
              <a:t> for  </a:t>
            </a:r>
            <a:r>
              <a:rPr lang="sv-SE" dirty="0" err="1">
                <a:latin typeface="Amasis MT Pro Medium" panose="02040604050005020304" pitchFamily="18" charset="0"/>
              </a:rPr>
              <a:t>distributing</a:t>
            </a:r>
            <a:r>
              <a:rPr lang="sv-SE" dirty="0">
                <a:latin typeface="Amasis MT Pro Medium" panose="02040604050005020304" pitchFamily="18" charset="0"/>
              </a:rPr>
              <a:t> musical arrangements</a:t>
            </a:r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934897A-0C1C-FE9D-3759-3A39475A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830" y="1653915"/>
            <a:ext cx="4476750" cy="234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950509CA-EB20-9203-6313-49D72D1B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830" y="4145496"/>
            <a:ext cx="4476750" cy="234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5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15038</TotalTime>
  <Words>656</Words>
  <Application>Microsoft Office PowerPoint</Application>
  <PresentationFormat>Widescreen</PresentationFormat>
  <Paragraphs>143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Algerian</vt:lpstr>
      <vt:lpstr>Amasis MT Pro Medium</vt:lpstr>
      <vt:lpstr>Aptos</vt:lpstr>
      <vt:lpstr>Aptos Display</vt:lpstr>
      <vt:lpstr>Arial</vt:lpstr>
      <vt:lpstr>Office Theme</vt:lpstr>
      <vt:lpstr>Piano App Integration</vt:lpstr>
      <vt:lpstr>Assignment – What was it?</vt:lpstr>
      <vt:lpstr>PowerPoint Presentation</vt:lpstr>
      <vt:lpstr>Initial idea (roadmap)</vt:lpstr>
      <vt:lpstr>Turning PDF to PNGs</vt:lpstr>
      <vt:lpstr>Optical Music Recognition (OMR)</vt:lpstr>
      <vt:lpstr>Readable format</vt:lpstr>
      <vt:lpstr>Customizing</vt:lpstr>
      <vt:lpstr>Visualization and reading</vt:lpstr>
      <vt:lpstr>MIDI files - Formating</vt:lpstr>
      <vt:lpstr>Process</vt:lpstr>
      <vt:lpstr>Issues and eventual realization</vt:lpstr>
      <vt:lpstr>Time constraint</vt:lpstr>
      <vt:lpstr>Alternative solution</vt:lpstr>
      <vt:lpstr>Automation progress</vt:lpstr>
      <vt:lpstr>Outlay of the project:</vt:lpstr>
      <vt:lpstr>Refrencing</vt:lpstr>
      <vt:lpstr>Implementation</vt:lpstr>
      <vt:lpstr>End product</vt:lpstr>
      <vt:lpstr>Improvements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</dc:title>
  <dc:creator>Gustav Svensson</dc:creator>
  <cp:lastModifiedBy>Gustav Svensson</cp:lastModifiedBy>
  <cp:revision>1</cp:revision>
  <dcterms:created xsi:type="dcterms:W3CDTF">2024-04-02T09:09:28Z</dcterms:created>
  <dcterms:modified xsi:type="dcterms:W3CDTF">2024-04-25T07:32:29Z</dcterms:modified>
</cp:coreProperties>
</file>